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drawings/drawing1.xml" ContentType="application/vnd.openxmlformats-officedocument.drawingml.chartshapes+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998" r:id="rId4"/>
  </p:sldMasterIdLst>
  <p:notesMasterIdLst>
    <p:notesMasterId r:id="rId24"/>
  </p:notesMasterIdLst>
  <p:handoutMasterIdLst>
    <p:handoutMasterId r:id="rId25"/>
  </p:handoutMasterIdLst>
  <p:sldIdLst>
    <p:sldId id="284" r:id="rId5"/>
    <p:sldId id="355" r:id="rId6"/>
    <p:sldId id="358" r:id="rId7"/>
    <p:sldId id="361" r:id="rId8"/>
    <p:sldId id="259" r:id="rId9"/>
    <p:sldId id="290" r:id="rId10"/>
    <p:sldId id="303" r:id="rId11"/>
    <p:sldId id="342" r:id="rId12"/>
    <p:sldId id="302" r:id="rId13"/>
    <p:sldId id="338" r:id="rId14"/>
    <p:sldId id="312" r:id="rId15"/>
    <p:sldId id="369" r:id="rId16"/>
    <p:sldId id="305" r:id="rId17"/>
    <p:sldId id="365" r:id="rId18"/>
    <p:sldId id="362" r:id="rId19"/>
    <p:sldId id="363" r:id="rId20"/>
    <p:sldId id="367" r:id="rId21"/>
    <p:sldId id="356" r:id="rId22"/>
    <p:sldId id="323" r:id="rId23"/>
  </p:sldIdLst>
  <p:sldSz cx="12192000" cy="6858000"/>
  <p:notesSz cx="6858000" cy="9947275"/>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Welcome" id="{E75E278A-FF0E-49A4-B170-79828D63BBAD}">
          <p14:sldIdLst/>
        </p14:section>
        <p14:section name="Design, Morph, Annotate, Work Together, Tell Me" id="{B9B51309-D148-4332-87C2-07BE32FBCA3B}">
          <p14:sldIdLst>
            <p14:sldId id="284"/>
            <p14:sldId id="355"/>
            <p14:sldId id="358"/>
            <p14:sldId id="361"/>
            <p14:sldId id="259"/>
            <p14:sldId id="290"/>
            <p14:sldId id="303"/>
            <p14:sldId id="342"/>
            <p14:sldId id="302"/>
            <p14:sldId id="338"/>
            <p14:sldId id="312"/>
            <p14:sldId id="369"/>
            <p14:sldId id="305"/>
            <p14:sldId id="365"/>
            <p14:sldId id="362"/>
            <p14:sldId id="363"/>
            <p14:sldId id="367"/>
            <p14:sldId id="356"/>
            <p14:sldId id="323"/>
          </p14:sldIdLst>
        </p14:section>
        <p14:section name="Learn More" id="{2CC34DB2-6590-42C0-AD4B-A04C6060184E}">
          <p14:sldIdLst/>
        </p14:section>
      </p14:sectionLst>
    </p:ex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2" name="Author" initials="A" lastIdx="0" clrIdx="1"/>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00"/>
    <a:srgbClr val="D24726"/>
    <a:srgbClr val="404040"/>
    <a:srgbClr val="FF9B45"/>
    <a:srgbClr val="DD462F"/>
    <a:srgbClr val="F8CFB6"/>
    <a:srgbClr val="F8CAB6"/>
    <a:srgbClr val="923922"/>
    <a:srgbClr val="F5F5F5"/>
    <a:srgbClr val="F2F2F2"/>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9979" autoAdjust="0"/>
    <p:restoredTop sz="94241" autoAdjust="0"/>
  </p:normalViewPr>
  <p:slideViewPr>
    <p:cSldViewPr snapToGrid="0">
      <p:cViewPr varScale="1">
        <p:scale>
          <a:sx n="83" d="100"/>
          <a:sy n="83" d="100"/>
        </p:scale>
        <p:origin x="972" y="66"/>
      </p:cViewPr>
      <p:guideLst>
        <p:guide orient="horz" pos="2160"/>
        <p:guide pos="3840"/>
      </p:guideLst>
    </p:cSldViewPr>
  </p:slideViewPr>
  <p:outlineViewPr>
    <p:cViewPr>
      <p:scale>
        <a:sx n="33" d="100"/>
        <a:sy n="33" d="100"/>
      </p:scale>
      <p:origin x="0" y="0"/>
    </p:cViewPr>
  </p:outlineViewPr>
  <p:notesTextViewPr>
    <p:cViewPr>
      <p:scale>
        <a:sx n="1" d="1"/>
        <a:sy n="1" d="1"/>
      </p:scale>
      <p:origin x="0" y="0"/>
    </p:cViewPr>
  </p:notesTextViewPr>
  <p:notesViewPr>
    <p:cSldViewPr snapToGrid="0">
      <p:cViewPr varScale="1">
        <p:scale>
          <a:sx n="84" d="100"/>
          <a:sy n="84" d="100"/>
        </p:scale>
        <p:origin x="3828" y="90"/>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commentAuthors" Target="commentAuthors.xml"/><Relationship Id="rId3" Type="http://schemas.openxmlformats.org/officeDocument/2006/relationships/customXml" Target="../customXml/item3.xml"/><Relationship Id="rId21" Type="http://schemas.openxmlformats.org/officeDocument/2006/relationships/slide" Target="slides/slide17.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handoutMaster" Target="handoutMasters/handoutMaster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notesMaster" Target="notesMasters/notesMaster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viewProps" Target="viewProps.xml"/><Relationship Id="rId10" Type="http://schemas.openxmlformats.org/officeDocument/2006/relationships/slide" Target="slides/slide6.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presProps" Target="presProps.xml"/><Relationship Id="rId30" Type="http://schemas.openxmlformats.org/officeDocument/2006/relationships/tableStyles" Target="tableStyles.xml"/></Relationships>
</file>

<file path=ppt/charts/_rels/chart1.xml.rels><?xml version="1.0" encoding="UTF-8" standalone="yes"?>
<Relationships xmlns="http://schemas.openxmlformats.org/package/2006/relationships"><Relationship Id="rId3" Type="http://schemas.openxmlformats.org/officeDocument/2006/relationships/oleObject" Target="file:///C:\Users\DIT_ICI\Desktop\Non%20Reponse%20data.xlsx" TargetMode="External"/><Relationship Id="rId2" Type="http://schemas.microsoft.com/office/2011/relationships/chartColorStyle" Target="colors1.xml"/><Relationship Id="rId1" Type="http://schemas.microsoft.com/office/2011/relationships/chartStyle" Target="style1.xml"/><Relationship Id="rId4" Type="http://schemas.openxmlformats.org/officeDocument/2006/relationships/chartUserShapes" Target="../drawings/drawing1.xml"/></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800" b="1" i="0" u="none" strike="noStrike" kern="1200" baseline="0">
                <a:solidFill>
                  <a:schemeClr val="dk1">
                    <a:lumMod val="75000"/>
                    <a:lumOff val="25000"/>
                  </a:schemeClr>
                </a:solidFill>
                <a:latin typeface="Times New Roman" panose="02020603050405020304" pitchFamily="18" charset="0"/>
                <a:ea typeface="+mn-ea"/>
                <a:cs typeface="Times New Roman" panose="02020603050405020304" pitchFamily="18" charset="0"/>
              </a:defRPr>
            </a:pPr>
            <a:r>
              <a:rPr lang="en-US" dirty="0">
                <a:latin typeface="Times New Roman" panose="02020603050405020304" pitchFamily="18" charset="0"/>
                <a:cs typeface="Times New Roman" panose="02020603050405020304" pitchFamily="18" charset="0"/>
              </a:rPr>
              <a:t>NON RESPONSE CASES</a:t>
            </a:r>
            <a:r>
              <a:rPr lang="en-US" baseline="0" dirty="0">
                <a:latin typeface="Times New Roman" panose="02020603050405020304" pitchFamily="18" charset="0"/>
                <a:cs typeface="Times New Roman" panose="02020603050405020304" pitchFamily="18" charset="0"/>
              </a:rPr>
              <a:t> </a:t>
            </a:r>
            <a:r>
              <a:rPr lang="en-US" dirty="0">
                <a:latin typeface="Times New Roman" panose="02020603050405020304" pitchFamily="18" charset="0"/>
                <a:cs typeface="Times New Roman" panose="02020603050405020304" pitchFamily="18" charset="0"/>
              </a:rPr>
              <a:t>INCOME ESCAPED (IN CRORES)</a:t>
            </a:r>
          </a:p>
        </c:rich>
      </c:tx>
      <c:layout>
        <c:manualLayout>
          <c:xMode val="edge"/>
          <c:yMode val="edge"/>
          <c:x val="7.9318556195548715E-2"/>
          <c:y val="2.1264785025668716E-4"/>
        </c:manualLayout>
      </c:layout>
      <c:overlay val="0"/>
      <c:spPr>
        <a:noFill/>
        <a:ln>
          <a:noFill/>
        </a:ln>
        <a:effectLst/>
      </c:spPr>
      <c:txPr>
        <a:bodyPr rot="0" spcFirstLastPara="1" vertOverflow="ellipsis" vert="horz" wrap="square" anchor="ctr" anchorCtr="1"/>
        <a:lstStyle/>
        <a:p>
          <a:pPr>
            <a:defRPr sz="1800" b="1" i="0" u="none" strike="noStrike" kern="1200" baseline="0">
              <a:solidFill>
                <a:schemeClr val="dk1">
                  <a:lumMod val="75000"/>
                  <a:lumOff val="25000"/>
                </a:schemeClr>
              </a:solidFill>
              <a:latin typeface="Times New Roman" panose="02020603050405020304" pitchFamily="18" charset="0"/>
              <a:ea typeface="+mn-ea"/>
              <a:cs typeface="Times New Roman" panose="02020603050405020304" pitchFamily="18" charset="0"/>
            </a:defRPr>
          </a:pPr>
          <a:endParaRPr lang="en-US"/>
        </a:p>
      </c:txPr>
    </c:title>
    <c:autoTitleDeleted val="0"/>
    <c:view3D>
      <c:rotX val="50"/>
      <c:rotY val="0"/>
      <c:depthPercent val="100"/>
      <c:rAngAx val="0"/>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pie3DChart>
        <c:varyColors val="1"/>
        <c:ser>
          <c:idx val="0"/>
          <c:order val="0"/>
          <c:tx>
            <c:strRef>
              <c:f>Sheet2!$C$12</c:f>
              <c:strCache>
                <c:ptCount val="1"/>
                <c:pt idx="0">
                  <c:v>Non Response Cases Income Escaped (in Crores)</c:v>
                </c:pt>
              </c:strCache>
            </c:strRef>
          </c:tx>
          <c:dPt>
            <c:idx val="0"/>
            <c:bubble3D val="0"/>
            <c:spPr>
              <a:solidFill>
                <a:schemeClr val="accent1"/>
              </a:solidFill>
              <a:ln>
                <a:noFill/>
              </a:ln>
              <a:effectLst>
                <a:outerShdw blurRad="254000" sx="102000" sy="102000" algn="ctr" rotWithShape="0">
                  <a:prstClr val="black">
                    <a:alpha val="20000"/>
                  </a:prstClr>
                </a:outerShdw>
              </a:effectLst>
              <a:sp3d/>
            </c:spPr>
            <c:extLst xmlns:c16r2="http://schemas.microsoft.com/office/drawing/2015/06/chart">
              <c:ext xmlns:c16="http://schemas.microsoft.com/office/drawing/2014/chart" uri="{C3380CC4-5D6E-409C-BE32-E72D297353CC}">
                <c16:uniqueId val="{00000001-6A4F-4BCF-B0BD-06867C883BBC}"/>
              </c:ext>
            </c:extLst>
          </c:dPt>
          <c:dPt>
            <c:idx val="1"/>
            <c:bubble3D val="0"/>
            <c:spPr>
              <a:solidFill>
                <a:schemeClr val="accent2"/>
              </a:solidFill>
              <a:ln>
                <a:noFill/>
              </a:ln>
              <a:effectLst>
                <a:outerShdw blurRad="254000" sx="102000" sy="102000" algn="ctr" rotWithShape="0">
                  <a:prstClr val="black">
                    <a:alpha val="20000"/>
                  </a:prstClr>
                </a:outerShdw>
              </a:effectLst>
              <a:sp3d/>
            </c:spPr>
            <c:extLst xmlns:c16r2="http://schemas.microsoft.com/office/drawing/2015/06/chart">
              <c:ext xmlns:c16="http://schemas.microsoft.com/office/drawing/2014/chart" uri="{C3380CC4-5D6E-409C-BE32-E72D297353CC}">
                <c16:uniqueId val="{00000003-6A4F-4BCF-B0BD-06867C883BBC}"/>
              </c:ext>
            </c:extLst>
          </c:dPt>
          <c:dLbls>
            <c:spPr>
              <a:pattFill prst="pct75">
                <a:fgClr>
                  <a:schemeClr val="dk1">
                    <a:lumMod val="75000"/>
                    <a:lumOff val="25000"/>
                  </a:schemeClr>
                </a:fgClr>
                <a:bgClr>
                  <a:schemeClr val="dk1">
                    <a:lumMod val="65000"/>
                    <a:lumOff val="35000"/>
                  </a:schemeClr>
                </a:bgClr>
              </a:pattFill>
              <a:ln>
                <a:noFill/>
              </a:ln>
              <a:effectLst>
                <a:outerShdw blurRad="50800" dist="38100" dir="2700000" algn="tl" rotWithShape="0">
                  <a:prstClr val="black">
                    <a:alpha val="40000"/>
                  </a:prstClr>
                </a:outerShdw>
              </a:effectLst>
            </c:spPr>
            <c:txPr>
              <a:bodyPr rot="0" spcFirstLastPara="1" vertOverflow="ellipsis" vert="horz" wrap="square" lIns="38100" tIns="19050" rIns="38100" bIns="19050" anchor="ctr" anchorCtr="1">
                <a:spAutoFit/>
              </a:bodyPr>
              <a:lstStyle/>
              <a:p>
                <a:pPr>
                  <a:defRPr sz="2000" b="1" i="0" u="none" strike="noStrike" kern="1200" baseline="0">
                    <a:solidFill>
                      <a:schemeClr val="bg1"/>
                    </a:solidFill>
                    <a:latin typeface="Times New Roman" panose="02020603050405020304" pitchFamily="18" charset="0"/>
                    <a:ea typeface="+mn-ea"/>
                    <a:cs typeface="Times New Roman" panose="02020603050405020304" pitchFamily="18" charset="0"/>
                  </a:defRPr>
                </a:pPr>
                <a:endParaRPr lang="en-US"/>
              </a:p>
            </c:txPr>
            <c:dLblPos val="ctr"/>
            <c:showLegendKey val="0"/>
            <c:showVal val="1"/>
            <c:showCatName val="0"/>
            <c:showSerName val="0"/>
            <c:showPercent val="1"/>
            <c:showBubbleSize val="0"/>
            <c:showLeaderLines val="1"/>
            <c:leaderLines>
              <c:spPr>
                <a:ln w="9525">
                  <a:solidFill>
                    <a:schemeClr val="dk1">
                      <a:lumMod val="50000"/>
                      <a:lumOff val="50000"/>
                    </a:schemeClr>
                  </a:solidFill>
                </a:ln>
                <a:effectLst/>
              </c:spPr>
            </c:leaderLines>
            <c:extLst xmlns:c16r2="http://schemas.microsoft.com/office/drawing/2015/06/chart">
              <c:ext xmlns:c15="http://schemas.microsoft.com/office/drawing/2012/chart" uri="{CE6537A1-D6FC-4f65-9D91-7224C49458BB}"/>
            </c:extLst>
          </c:dLbls>
          <c:cat>
            <c:strRef>
              <c:f>Sheet2!$B$13:$B$14</c:f>
              <c:strCache>
                <c:ptCount val="2"/>
                <c:pt idx="0">
                  <c:v>Accounted Income</c:v>
                </c:pt>
                <c:pt idx="1">
                  <c:v>Income Escaped </c:v>
                </c:pt>
              </c:strCache>
            </c:strRef>
          </c:cat>
          <c:val>
            <c:numRef>
              <c:f>Sheet2!$C$13:$C$14</c:f>
              <c:numCache>
                <c:formatCode>General</c:formatCode>
                <c:ptCount val="2"/>
                <c:pt idx="0">
                  <c:v>8818</c:v>
                </c:pt>
                <c:pt idx="1">
                  <c:v>10422</c:v>
                </c:pt>
              </c:numCache>
            </c:numRef>
          </c:val>
          <c:extLst xmlns:c16r2="http://schemas.microsoft.com/office/drawing/2015/06/chart">
            <c:ext xmlns:c16="http://schemas.microsoft.com/office/drawing/2014/chart" uri="{C3380CC4-5D6E-409C-BE32-E72D297353CC}">
              <c16:uniqueId val="{00000004-6A4F-4BCF-B0BD-06867C883BBC}"/>
            </c:ext>
          </c:extLst>
        </c:ser>
        <c:dLbls>
          <c:showLegendKey val="0"/>
          <c:showVal val="0"/>
          <c:showCatName val="0"/>
          <c:showSerName val="0"/>
          <c:showPercent val="1"/>
          <c:showBubbleSize val="0"/>
          <c:showLeaderLines val="1"/>
        </c:dLbls>
      </c:pie3DChart>
      <c:spPr>
        <a:noFill/>
        <a:ln>
          <a:noFill/>
        </a:ln>
        <a:effectLst/>
      </c:spPr>
    </c:plotArea>
    <c:legend>
      <c:legendPos val="r"/>
      <c:layout>
        <c:manualLayout>
          <c:xMode val="edge"/>
          <c:yMode val="edge"/>
          <c:x val="0.7310285171482408"/>
          <c:y val="0.52539543643264586"/>
          <c:w val="0.26662261145672195"/>
          <c:h val="0.15900580239264347"/>
        </c:manualLayout>
      </c:layout>
      <c:overlay val="0"/>
      <c:spPr>
        <a:solidFill>
          <a:schemeClr val="lt1">
            <a:lumMod val="95000"/>
            <a:alpha val="39000"/>
          </a:schemeClr>
        </a:solidFill>
        <a:ln>
          <a:noFill/>
        </a:ln>
        <a:effectLst/>
      </c:spPr>
      <c:txPr>
        <a:bodyPr rot="0" spcFirstLastPara="1" vertOverflow="ellipsis" vert="horz" wrap="square" anchor="ctr" anchorCtr="1"/>
        <a:lstStyle/>
        <a:p>
          <a:pPr>
            <a:defRPr sz="1050" b="1" i="0" u="none" strike="noStrike" kern="1200" baseline="0">
              <a:solidFill>
                <a:schemeClr val="dk1">
                  <a:lumMod val="75000"/>
                  <a:lumOff val="25000"/>
                </a:schemeClr>
              </a:solidFill>
              <a:latin typeface="Times New Roman" panose="02020603050405020304" pitchFamily="18" charset="0"/>
              <a:ea typeface="+mn-ea"/>
              <a:cs typeface="Times New Roman" panose="02020603050405020304" pitchFamily="18" charset="0"/>
            </a:defRPr>
          </a:pPr>
          <a:endParaRPr lang="en-US"/>
        </a:p>
      </c:txPr>
    </c:legend>
    <c:plotVisOnly val="1"/>
    <c:dispBlanksAs val="zero"/>
    <c:showDLblsOverMax val="0"/>
    <c:extLst xmlns:c16r2="http://schemas.microsoft.com/office/drawing/2015/06/chart">
      <c:ext xmlns:c16r3="http://schemas.microsoft.com/office/drawing/2017/03/chart" uri="{56B9EC1D-385E-4148-901F-78D8002777C0}">
        <c16r3:dataDisplayOptions16>
          <c16r3:dispNaAsBlank val="1"/>
        </c16r3:dataDisplayOptions16>
      </c:ext>
    </c:extLst>
  </c:chart>
  <c:spPr>
    <a:gradFill flip="none" rotWithShape="1">
      <a:gsLst>
        <a:gs pos="0">
          <a:schemeClr val="lt1"/>
        </a:gs>
        <a:gs pos="39000">
          <a:schemeClr val="lt1"/>
        </a:gs>
        <a:gs pos="100000">
          <a:schemeClr val="lt1">
            <a:lumMod val="75000"/>
          </a:schemeClr>
        </a:gs>
      </a:gsLst>
      <a:path path="circle">
        <a:fillToRect l="50000" t="-80000" r="50000" b="180000"/>
      </a:path>
      <a:tileRect/>
    </a:gradFill>
    <a:ln w="9525" cap="flat" cmpd="sng" algn="ctr">
      <a:solidFill>
        <a:schemeClr val="dk1">
          <a:lumMod val="25000"/>
          <a:lumOff val="75000"/>
        </a:schemeClr>
      </a:solidFill>
      <a:round/>
    </a:ln>
    <a:effectLst/>
  </c:spPr>
  <c:txPr>
    <a:bodyPr/>
    <a:lstStyle/>
    <a:p>
      <a:pPr>
        <a:defRPr/>
      </a:pPr>
      <a:endParaRPr lang="en-US"/>
    </a:p>
  </c:txPr>
  <c:externalData r:id="rId3">
    <c:autoUpdate val="0"/>
  </c:externalData>
  <c:userShapes r:id="rId4"/>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64">
  <cs:axisTitle>
    <cs:lnRef idx="0"/>
    <cs:fillRef idx="0"/>
    <cs:effectRef idx="0"/>
    <cs:fontRef idx="minor">
      <a:schemeClr val="dk1">
        <a:lumMod val="75000"/>
        <a:lumOff val="25000"/>
      </a:schemeClr>
    </cs:fontRef>
    <cs:defRPr sz="900" b="1" kern="1200"/>
  </cs:axisTitle>
  <cs:categoryAxis>
    <cs:lnRef idx="0"/>
    <cs:fillRef idx="0"/>
    <cs:effectRef idx="0"/>
    <cs:fontRef idx="minor">
      <a:schemeClr val="dk1">
        <a:lumMod val="75000"/>
        <a:lumOff val="25000"/>
      </a:schemeClr>
    </cs:fontRef>
    <cs:spPr>
      <a:ln w="19050" cap="flat" cmpd="sng" algn="ctr">
        <a:solidFill>
          <a:schemeClr val="dk1">
            <a:lumMod val="75000"/>
            <a:lumOff val="25000"/>
          </a:schemeClr>
        </a:solidFill>
        <a:round/>
      </a:ln>
    </cs:spPr>
    <cs:defRPr sz="900" kern="1200" cap="all" baseline="0"/>
  </cs:categoryAxis>
  <cs:chartArea>
    <cs:lnRef idx="0"/>
    <cs:fillRef idx="0"/>
    <cs:effectRef idx="0"/>
    <cs:fontRef idx="minor">
      <a:schemeClr val="dk1"/>
    </cs:fontRef>
    <cs:spPr>
      <a:gradFill flip="none" rotWithShape="1">
        <a:gsLst>
          <a:gs pos="0">
            <a:schemeClr val="lt1"/>
          </a:gs>
          <a:gs pos="39000">
            <a:schemeClr val="lt1"/>
          </a:gs>
          <a:gs pos="100000">
            <a:schemeClr val="lt1">
              <a:lumMod val="75000"/>
            </a:schemeClr>
          </a:gs>
        </a:gsLst>
        <a:path path="circle">
          <a:fillToRect l="50000" t="-80000" r="50000" b="180000"/>
        </a:path>
        <a:tileRect/>
      </a:gradFill>
      <a:ln w="9525" cap="flat" cmpd="sng" algn="ctr">
        <a:solidFill>
          <a:schemeClr val="dk1">
            <a:lumMod val="25000"/>
            <a:lumOff val="75000"/>
          </a:schemeClr>
        </a:solidFill>
        <a:round/>
      </a:ln>
    </cs:spPr>
    <cs:defRPr sz="900" kern="1200"/>
  </cs:chartArea>
  <cs:dataLabel>
    <cs:lnRef idx="0"/>
    <cs:fillRef idx="0"/>
    <cs:effectRef idx="0"/>
    <cs:fontRef idx="minor">
      <a:schemeClr val="lt1"/>
    </cs:fontRef>
    <cs:spPr>
      <a:pattFill prst="pct75">
        <a:fgClr>
          <a:schemeClr val="dk1">
            <a:lumMod val="75000"/>
            <a:lumOff val="25000"/>
          </a:schemeClr>
        </a:fgClr>
        <a:bgClr>
          <a:schemeClr val="dk1">
            <a:lumMod val="65000"/>
            <a:lumOff val="35000"/>
          </a:schemeClr>
        </a:bgClr>
      </a:pattFill>
      <a:effectLst>
        <a:outerShdw blurRad="50800" dist="38100" dir="2700000" algn="tl" rotWithShape="0">
          <a:prstClr val="black">
            <a:alpha val="40000"/>
          </a:prstClr>
        </a:outerShdw>
      </a:effectLst>
    </cs:spPr>
    <cs:defRPr sz="1000" b="1" i="0" u="none" strike="noStrike" kern="1200" baseline="0"/>
  </cs:dataLabel>
  <cs:dataLabelCallout>
    <cs:lnRef idx="0"/>
    <cs:fillRef idx="0"/>
    <cs:effectRef idx="0"/>
    <cs:fontRef idx="minor">
      <a:schemeClr val="lt1"/>
    </cs:fontRef>
    <cs:spPr>
      <a:pattFill prst="pct75">
        <a:fgClr>
          <a:schemeClr val="dk1">
            <a:lumMod val="75000"/>
            <a:lumOff val="25000"/>
          </a:schemeClr>
        </a:fgClr>
        <a:bgClr>
          <a:schemeClr val="dk1">
            <a:lumMod val="65000"/>
            <a:lumOff val="35000"/>
          </a:schemeClr>
        </a:bgClr>
      </a:pattFill>
      <a:effectLst>
        <a:outerShdw blurRad="50800" dist="38100" dir="2700000" algn="tl" rotWithShape="0">
          <a:prstClr val="black">
            <a:alpha val="40000"/>
          </a:prstClr>
        </a:outerShdw>
      </a:effectLst>
    </cs:spPr>
    <cs:defRPr sz="1000" b="1" i="0" u="none" strike="noStrike" kern="1200" baseline="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solidFill>
        <a:schemeClr val="phClr"/>
      </a:solidFill>
      <a:effectLst>
        <a:outerShdw blurRad="254000" sx="102000" sy="102000" algn="ctr" rotWithShape="0">
          <a:prstClr val="black">
            <a:alpha val="20000"/>
          </a:prstClr>
        </a:outerShdw>
      </a:effectLst>
    </cs:spPr>
  </cs:dataPoint>
  <cs:dataPoint3D>
    <cs:lnRef idx="0"/>
    <cs:fillRef idx="0">
      <cs:styleClr val="auto"/>
    </cs:fillRef>
    <cs:effectRef idx="0"/>
    <cs:fontRef idx="minor">
      <a:schemeClr val="dk1"/>
    </cs:fontRef>
    <cs:spPr>
      <a:solidFill>
        <a:schemeClr val="phClr"/>
      </a:solidFill>
      <a:effectLst>
        <a:outerShdw blurRad="254000" sx="102000" sy="102000" algn="ctr" rotWithShape="0">
          <a:prstClr val="black">
            <a:alpha val="20000"/>
          </a:prstClr>
        </a:outerShdw>
      </a:effectLst>
    </cs:spPr>
  </cs:dataPoint3D>
  <cs:dataPointLine>
    <cs:lnRef idx="0">
      <cs:styleClr val="auto"/>
    </cs:lnRef>
    <cs:fillRef idx="0"/>
    <cs:effectRef idx="0"/>
    <cs:fontRef idx="minor">
      <a:schemeClr val="dk1"/>
    </cs:fontRef>
    <cs:spPr>
      <a:ln w="31750" cap="rnd">
        <a:solidFill>
          <a:schemeClr val="phClr">
            <a:alpha val="85000"/>
          </a:schemeClr>
        </a:solidFill>
        <a:round/>
      </a:ln>
    </cs:spPr>
  </cs:dataPointLine>
  <cs:dataPointMarker>
    <cs:lnRef idx="0"/>
    <cs:fillRef idx="0">
      <cs:styleClr val="auto"/>
    </cs:fillRef>
    <cs:effectRef idx="0"/>
    <cs:fontRef idx="minor">
      <a:schemeClr val="dk1"/>
    </cs:fontRef>
    <cs:spPr>
      <a:solidFill>
        <a:schemeClr val="phClr">
          <a:alpha val="85000"/>
        </a:schemeClr>
      </a:solidFill>
    </cs:spPr>
  </cs:dataPointMarker>
  <cs:dataPointMarkerLayout symbol="circle"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dk1">
        <a:lumMod val="75000"/>
        <a:lumOff val="25000"/>
      </a:schemeClr>
    </cs:fontRef>
    <cs:spPr>
      <a:ln w="9525">
        <a:solidFill>
          <a:schemeClr val="dk1">
            <a:lumMod val="35000"/>
            <a:lumOff val="65000"/>
          </a:schemeClr>
        </a:solidFill>
      </a:ln>
    </cs:spPr>
    <cs:defRPr sz="900" kern="1200"/>
  </cs:dataTable>
  <cs:downBar>
    <cs:lnRef idx="0"/>
    <cs:fillRef idx="0"/>
    <cs:effectRef idx="0"/>
    <cs:fontRef idx="minor">
      <a:schemeClr val="dk1"/>
    </cs:fontRef>
    <cs:spPr>
      <a:solidFill>
        <a:schemeClr val="dk1">
          <a:lumMod val="50000"/>
          <a:lumOff val="50000"/>
        </a:schemeClr>
      </a:solidFill>
      <a:ln w="9525">
        <a:solidFill>
          <a:schemeClr val="dk1">
            <a:lumMod val="65000"/>
            <a:lumOff val="35000"/>
          </a:schemeClr>
        </a:solidFill>
      </a:ln>
    </cs:spPr>
  </cs:downBar>
  <cs:dropLine>
    <cs:lnRef idx="0"/>
    <cs:fillRef idx="0"/>
    <cs:effectRef idx="0"/>
    <cs:fontRef idx="minor">
      <a:schemeClr val="dk1"/>
    </cs:fontRef>
    <cs:spPr>
      <a:ln w="9525">
        <a:solidFill>
          <a:schemeClr val="dk1">
            <a:lumMod val="35000"/>
            <a:lumOff val="65000"/>
          </a:schemeClr>
        </a:solidFill>
        <a:prstDash val="dash"/>
      </a:ln>
    </cs:spPr>
  </cs:dropLine>
  <cs:errorBar>
    <cs:lnRef idx="0"/>
    <cs:fillRef idx="0"/>
    <cs:effectRef idx="0"/>
    <cs:fontRef idx="minor">
      <a:schemeClr val="dk1"/>
    </cs:fontRef>
    <cs:spPr>
      <a:ln w="9525">
        <a:solidFill>
          <a:schemeClr val="dk1">
            <a:lumMod val="65000"/>
            <a:lumOff val="35000"/>
          </a:schemeClr>
        </a:solidFill>
        <a:round/>
      </a:ln>
    </cs:spPr>
  </cs:errorBar>
  <cs:floor>
    <cs:lnRef idx="0"/>
    <cs:fillRef idx="0"/>
    <cs:effectRef idx="0"/>
    <cs:fontRef idx="minor">
      <a:schemeClr val="dk1"/>
    </cs:fontRef>
  </cs:floor>
  <cs:gridlineMajor>
    <cs:lnRef idx="0"/>
    <cs:fillRef idx="0"/>
    <cs:effectRef idx="0"/>
    <cs:fontRef idx="minor">
      <a:schemeClr val="dk1"/>
    </cs:fontRef>
    <cs:spPr>
      <a:ln w="9525" cap="flat" cmpd="sng" algn="ctr">
        <a:gradFill>
          <a:gsLst>
            <a:gs pos="100000">
              <a:schemeClr val="dk1">
                <a:lumMod val="95000"/>
                <a:lumOff val="5000"/>
                <a:alpha val="42000"/>
              </a:schemeClr>
            </a:gs>
            <a:gs pos="0">
              <a:schemeClr val="lt1">
                <a:lumMod val="75000"/>
                <a:alpha val="36000"/>
              </a:schemeClr>
            </a:gs>
          </a:gsLst>
          <a:lin ang="5400000" scaled="0"/>
        </a:gradFill>
        <a:round/>
      </a:ln>
    </cs:spPr>
  </cs:gridlineMajor>
  <cs:gridlineMinor>
    <cs:lnRef idx="0"/>
    <cs:fillRef idx="0"/>
    <cs:effectRef idx="0"/>
    <cs:fontRef idx="minor">
      <a:schemeClr val="dk1"/>
    </cs:fontRef>
    <cs:spPr>
      <a:ln>
        <a:gradFill>
          <a:gsLst>
            <a:gs pos="100000">
              <a:schemeClr val="dk1">
                <a:lumMod val="95000"/>
                <a:lumOff val="5000"/>
                <a:alpha val="42000"/>
              </a:schemeClr>
            </a:gs>
            <a:gs pos="0">
              <a:schemeClr val="lt1">
                <a:lumMod val="75000"/>
                <a:alpha val="36000"/>
              </a:schemeClr>
            </a:gs>
          </a:gsLst>
          <a:lin ang="5400000" scaled="0"/>
        </a:gradFill>
      </a:ln>
    </cs:spPr>
  </cs:gridlineMinor>
  <cs:hiLoLine>
    <cs:lnRef idx="0"/>
    <cs:fillRef idx="0"/>
    <cs:effectRef idx="0"/>
    <cs:fontRef idx="minor">
      <a:schemeClr val="dk1"/>
    </cs:fontRef>
    <cs:spPr>
      <a:ln w="9525">
        <a:solidFill>
          <a:schemeClr val="dk1">
            <a:lumMod val="35000"/>
            <a:lumOff val="65000"/>
          </a:schemeClr>
        </a:solidFill>
        <a:prstDash val="dash"/>
      </a:ln>
    </cs:spPr>
  </cs:hiLoLine>
  <cs:leaderLine>
    <cs:lnRef idx="0"/>
    <cs:fillRef idx="0"/>
    <cs:effectRef idx="0"/>
    <cs:fontRef idx="minor">
      <a:schemeClr val="dk1"/>
    </cs:fontRef>
    <cs:spPr>
      <a:ln w="9525">
        <a:solidFill>
          <a:schemeClr val="dk1">
            <a:lumMod val="50000"/>
            <a:lumOff val="50000"/>
          </a:schemeClr>
        </a:solidFill>
      </a:ln>
    </cs:spPr>
  </cs:leaderLine>
  <cs:legend>
    <cs:lnRef idx="0"/>
    <cs:fillRef idx="0"/>
    <cs:effectRef idx="0"/>
    <cs:fontRef idx="minor">
      <a:schemeClr val="dk1">
        <a:lumMod val="75000"/>
        <a:lumOff val="25000"/>
      </a:schemeClr>
    </cs:fontRef>
    <cs:spPr>
      <a:solidFill>
        <a:schemeClr val="lt1">
          <a:lumMod val="95000"/>
          <a:alpha val="39000"/>
        </a:schemeClr>
      </a:solidFill>
    </cs:spPr>
    <cs:defRPr sz="900" kern="1200"/>
  </cs:legend>
  <cs:plotArea>
    <cs:lnRef idx="0"/>
    <cs:fillRef idx="0"/>
    <cs:effectRef idx="0"/>
    <cs:fontRef idx="minor">
      <a:schemeClr val="dk1"/>
    </cs:fontRef>
  </cs:plotArea>
  <cs:plotArea3D>
    <cs:lnRef idx="0"/>
    <cs:fillRef idx="0"/>
    <cs:effectRef idx="0"/>
    <cs:fontRef idx="minor">
      <a:schemeClr val="dk1"/>
    </cs:fontRef>
  </cs:plotArea3D>
  <cs:seriesAxis>
    <cs:lnRef idx="0"/>
    <cs:fillRef idx="0"/>
    <cs:effectRef idx="0"/>
    <cs:fontRef idx="minor">
      <a:schemeClr val="dk1">
        <a:lumMod val="75000"/>
        <a:lumOff val="25000"/>
      </a:schemeClr>
    </cs:fontRef>
    <cs:spPr>
      <a:ln w="31750" cap="flat" cmpd="sng" algn="ctr">
        <a:solidFill>
          <a:schemeClr val="dk1">
            <a:lumMod val="75000"/>
            <a:lumOff val="25000"/>
          </a:schemeClr>
        </a:solidFill>
        <a:round/>
      </a:ln>
    </cs:spPr>
    <cs:defRPr sz="900" kern="1200"/>
  </cs:seriesAxis>
  <cs:seriesLine>
    <cs:lnRef idx="0"/>
    <cs:fillRef idx="0"/>
    <cs:effectRef idx="0"/>
    <cs:fontRef idx="minor">
      <a:schemeClr val="dk1"/>
    </cs:fontRef>
    <cs:spPr>
      <a:ln w="9525">
        <a:solidFill>
          <a:schemeClr val="dk1">
            <a:lumMod val="50000"/>
            <a:lumOff val="50000"/>
          </a:schemeClr>
        </a:solidFill>
        <a:round/>
      </a:ln>
    </cs:spPr>
  </cs:seriesLine>
  <cs:title>
    <cs:lnRef idx="0"/>
    <cs:fillRef idx="0"/>
    <cs:effectRef idx="0"/>
    <cs:fontRef idx="minor">
      <a:schemeClr val="dk1">
        <a:lumMod val="75000"/>
        <a:lumOff val="25000"/>
      </a:schemeClr>
    </cs:fontRef>
    <cs:defRPr sz="1800" b="1" kern="1200" baseline="0"/>
  </cs:title>
  <cs:trendline>
    <cs:lnRef idx="0">
      <cs:styleClr val="auto"/>
    </cs:lnRef>
    <cs:fillRef idx="0"/>
    <cs:effectRef idx="0"/>
    <cs:fontRef idx="minor">
      <a:schemeClr val="dk1"/>
    </cs:fontRef>
    <cs:spPr>
      <a:ln w="19050" cap="rnd">
        <a:solidFill>
          <a:schemeClr val="phClr"/>
        </a:solidFill>
      </a:ln>
    </cs:spPr>
  </cs:trendline>
  <cs:trendlineLabel>
    <cs:lnRef idx="0"/>
    <cs:fillRef idx="0"/>
    <cs:effectRef idx="0"/>
    <cs:fontRef idx="minor">
      <a:schemeClr val="dk1">
        <a:lumMod val="75000"/>
        <a:lumOff val="25000"/>
      </a:schemeClr>
    </cs:fontRef>
    <cs:defRPr sz="900" kern="1200"/>
  </cs:trendlineLabel>
  <cs:upBar>
    <cs:lnRef idx="0"/>
    <cs:fillRef idx="0"/>
    <cs:effectRef idx="0"/>
    <cs:fontRef idx="minor">
      <a:schemeClr val="dk1"/>
    </cs:fontRef>
    <cs:spPr>
      <a:solidFill>
        <a:schemeClr val="lt1"/>
      </a:solidFill>
      <a:ln w="9525">
        <a:solidFill>
          <a:schemeClr val="dk1">
            <a:lumMod val="65000"/>
            <a:lumOff val="35000"/>
          </a:schemeClr>
        </a:solidFill>
      </a:ln>
    </cs:spPr>
  </cs:upBar>
  <cs:valueAxis>
    <cs:lnRef idx="0"/>
    <cs:fillRef idx="0"/>
    <cs:effectRef idx="0"/>
    <cs:fontRef idx="minor">
      <a:schemeClr val="dk1">
        <a:lumMod val="75000"/>
        <a:lumOff val="25000"/>
      </a:schemeClr>
    </cs:fontRef>
    <cs:spPr>
      <a:ln>
        <a:noFill/>
      </a:ln>
    </cs:spPr>
    <cs:defRPr sz="900" kern="1200"/>
  </cs:valueAxis>
  <cs:wall>
    <cs:lnRef idx="0"/>
    <cs:fillRef idx="0"/>
    <cs:effectRef idx="0"/>
    <cs:fontRef idx="minor">
      <a:schemeClr val="dk1"/>
    </cs:fontRef>
  </cs:wall>
</cs:chartStyle>
</file>

<file path=ppt/diagrams/colors1.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0_1">
  <dgm:title val=""/>
  <dgm:desc val=""/>
  <dgm:catLst>
    <dgm:cat type="mainScheme" pri="10100"/>
  </dgm:catLst>
  <dgm:styleLbl name="node0">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dk1">
        <a:shade val="80000"/>
      </a:schemeClr>
    </dgm:linClrLst>
    <dgm:effectClrLst/>
    <dgm:txLinClrLst/>
    <dgm:txFillClrLst/>
    <dgm:txEffectClrLst/>
  </dgm:styleLbl>
  <dgm:styleLbl name="node2">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dk1">
        <a:shade val="80000"/>
      </a:schemeClr>
    </dgm:linClrLst>
    <dgm:effectClrLst/>
    <dgm:txLinClrLst/>
    <dgm:txFillClrLst meth="repeat">
      <a:schemeClr val="dk1"/>
    </dgm:txFillClrLst>
    <dgm:txEffectClrLst/>
  </dgm:styleLbl>
  <dgm:styleLbl name="fg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align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bg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fg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bg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sibTrans1D1">
    <dgm:fillClrLst meth="repeat">
      <a:schemeClr val="dk1"/>
    </dgm:fillClrLst>
    <dgm:linClrLst meth="repeat">
      <a:schemeClr val="dk1"/>
    </dgm:linClrLst>
    <dgm:effectClrLst/>
    <dgm:txLinClrLst/>
    <dgm:txFillClrLst meth="repeat">
      <a:schemeClr val="tx1"/>
    </dgm:txFillClrLst>
    <dgm:txEffectClrLst/>
  </dgm:styleLbl>
  <dgm:styleLbl name="callout">
    <dgm:fillClrLst meth="repeat">
      <a:schemeClr val="dk1"/>
    </dgm:fillClrLst>
    <dgm:linClrLst meth="repeat">
      <a:schemeClr val="dk1"/>
    </dgm:linClrLst>
    <dgm:effectClrLst/>
    <dgm:txLinClrLst/>
    <dgm:txFillClrLst meth="repeat">
      <a:schemeClr val="tx1"/>
    </dgm:txFillClrLst>
    <dgm:txEffectClrLst/>
  </dgm:styleLbl>
  <dgm:styleLbl name="asst0">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dk1">
        <a:shade val="80000"/>
      </a:schemeClr>
    </dgm:linClrLst>
    <dgm:effectClrLst/>
    <dgm:txLinClrLst/>
    <dgm:txFillClrLst meth="repeat">
      <a:schemeClr val="dk1"/>
    </dgm:txFillClrLst>
    <dgm:txEffectClrLst/>
  </dgm:styleLbl>
  <dgm:styleLbl name="parChTrans2D1">
    <dgm:fillClrLst meth="repeat">
      <a:schemeClr val="dk1">
        <a:tint val="60000"/>
      </a:schemeClr>
    </dgm:fillClrLst>
    <dgm:linClrLst meth="repeat">
      <a:schemeClr val="dk1">
        <a:tint val="60000"/>
      </a:schemeClr>
    </dgm:linClrLst>
    <dgm:effectClrLst/>
    <dgm:txLinClrLst/>
    <dgm:txFillClrLst/>
    <dgm:txEffectClrLst/>
  </dgm:styleLbl>
  <dgm:styleLbl name="parChTrans2D2">
    <dgm:fillClrLst meth="repeat">
      <a:schemeClr val="dk1"/>
    </dgm:fillClrLst>
    <dgm:linClrLst meth="repeat">
      <a:schemeClr val="dk1"/>
    </dgm:linClrLst>
    <dgm:effectClrLst/>
    <dgm:txLinClrLst/>
    <dgm:txFillClrLst/>
    <dgm:txEffectClrLst/>
  </dgm:styleLbl>
  <dgm:styleLbl name="parChTrans2D3">
    <dgm:fillClrLst meth="repeat">
      <a:schemeClr val="dk1"/>
    </dgm:fillClrLst>
    <dgm:linClrLst meth="repeat">
      <a:schemeClr val="dk1"/>
    </dgm:linClrLst>
    <dgm:effectClrLst/>
    <dgm:txLinClrLst/>
    <dgm:txFillClrLst/>
    <dgm:txEffectClrLst/>
  </dgm:styleLbl>
  <dgm:styleLbl name="parChTrans2D4">
    <dgm:fillClrLst meth="repeat">
      <a:schemeClr val="dk1"/>
    </dgm:fillClrLst>
    <dgm:linClrLst meth="repeat">
      <a:schemeClr val="dk1"/>
    </dgm:linClrLst>
    <dgm:effectClrLst/>
    <dgm:txLinClrLst/>
    <dgm:txFillClrLst meth="repeat">
      <a:schemeClr val="lt1"/>
    </dgm:txFillClrLst>
    <dgm:txEffectClrLst/>
  </dgm:styleLbl>
  <dgm:styleLbl name="parChTrans1D1">
    <dgm:fillClrLst meth="repeat">
      <a:schemeClr val="dk1"/>
    </dgm:fillClrLst>
    <dgm:linClrLst meth="repeat">
      <a:schemeClr val="dk1">
        <a:shade val="60000"/>
      </a:schemeClr>
    </dgm:linClrLst>
    <dgm:effectClrLst/>
    <dgm:txLinClrLst/>
    <dgm:txFillClrLst meth="repeat">
      <a:schemeClr val="tx1"/>
    </dgm:txFillClrLst>
    <dgm:txEffectClrLst/>
  </dgm:styleLbl>
  <dgm:styleLbl name="parChTrans1D2">
    <dgm:fillClrLst meth="repeat">
      <a:schemeClr val="dk1"/>
    </dgm:fillClrLst>
    <dgm:linClrLst meth="repeat">
      <a:schemeClr val="dk1">
        <a:shade val="60000"/>
      </a:schemeClr>
    </dgm:linClrLst>
    <dgm:effectClrLst/>
    <dgm:txLinClrLst/>
    <dgm:txFillClrLst meth="repeat">
      <a:schemeClr val="tx1"/>
    </dgm:txFillClrLst>
    <dgm:txEffectClrLst/>
  </dgm:styleLbl>
  <dgm:styleLbl name="parChTrans1D3">
    <dgm:fillClrLst meth="repeat">
      <a:schemeClr val="dk1"/>
    </dgm:fillClrLst>
    <dgm:linClrLst meth="repeat">
      <a:schemeClr val="dk1">
        <a:shade val="80000"/>
      </a:schemeClr>
    </dgm:linClrLst>
    <dgm:effectClrLst/>
    <dgm:txLinClrLst/>
    <dgm:txFillClrLst meth="repeat">
      <a:schemeClr val="tx1"/>
    </dgm:txFillClrLst>
    <dgm:txEffectClrLst/>
  </dgm:styleLbl>
  <dgm:styleLbl name="parChTrans1D4">
    <dgm:fillClrLst meth="repeat">
      <a:schemeClr val="dk1"/>
    </dgm:fillClrLst>
    <dgm:linClrLst meth="repeat">
      <a:schemeClr val="dk1">
        <a:shade val="80000"/>
      </a:schemeClr>
    </dgm:linClrLst>
    <dgm:effectClrLst/>
    <dgm:txLinClrLst/>
    <dgm:txFillClrLst meth="repeat">
      <a:schemeClr val="tx1"/>
    </dgm:txFillClrLst>
    <dgm:txEffectClrLst/>
  </dgm:styleLbl>
  <dgm:styleLbl name="f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conF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align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trAlignAcc1">
    <dgm:fillClrLst meth="repeat">
      <a:schemeClr val="dk1">
        <a:alpha val="40000"/>
        <a:tint val="40000"/>
      </a:schemeClr>
    </dgm:fillClrLst>
    <dgm:linClrLst meth="repeat">
      <a:schemeClr val="dk1"/>
    </dgm:linClrLst>
    <dgm:effectClrLst/>
    <dgm:txLinClrLst/>
    <dgm:txFillClrLst meth="repeat">
      <a:schemeClr val="dk1"/>
    </dgm:txFillClrLst>
    <dgm:txEffectClrLst/>
  </dgm:styleLbl>
  <dgm:styleLbl name="b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solidFgAcc1">
    <dgm:fillClrLst meth="repeat">
      <a:schemeClr val="lt1"/>
    </dgm:fillClrLst>
    <dgm:linClrLst meth="repeat">
      <a:schemeClr val="dk1"/>
    </dgm:linClrLst>
    <dgm:effectClrLst/>
    <dgm:txLinClrLst/>
    <dgm:txFillClrLst meth="repeat">
      <a:schemeClr val="dk1"/>
    </dgm:txFillClrLst>
    <dgm:txEffectClrLst/>
  </dgm:styleLbl>
  <dgm:styleLbl name="solidAlignAcc1">
    <dgm:fillClrLst meth="repeat">
      <a:schemeClr val="lt1"/>
    </dgm:fillClrLst>
    <dgm:linClrLst meth="repeat">
      <a:schemeClr val="dk1"/>
    </dgm:linClrLst>
    <dgm:effectClrLst/>
    <dgm:txLinClrLst/>
    <dgm:txFillClrLst meth="repeat">
      <a:schemeClr val="dk1"/>
    </dgm:txFillClrLst>
    <dgm:txEffectClrLst/>
  </dgm:styleLbl>
  <dgm:styleLbl name="solidBgAcc1">
    <dgm:fillClrLst meth="repeat">
      <a:schemeClr val="lt1"/>
    </dgm:fillClrLst>
    <dgm:linClrLst meth="repeat">
      <a:schemeClr val="dk1"/>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fgAcc0">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2">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3">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4">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bgShp">
    <dgm:fillClrLst meth="repeat">
      <a:schemeClr val="dk1">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dk1">
        <a:shade val="80000"/>
      </a:schemeClr>
    </dgm:fillClrLst>
    <dgm:linClrLst meth="repeat">
      <a:schemeClr val="dk1"/>
    </dgm:linClrLst>
    <dgm:effectClrLst/>
    <dgm:txLinClrLst/>
    <dgm:txFillClrLst meth="repeat">
      <a:schemeClr val="lt1"/>
    </dgm:txFillClrLst>
    <dgm:txEffectClrLst/>
  </dgm:styleLbl>
  <dgm:styleLbl name="trBgShp">
    <dgm:fillClrLst meth="repeat">
      <a:schemeClr val="dk1">
        <a:tint val="50000"/>
        <a:alpha val="40000"/>
      </a:schemeClr>
    </dgm:fillClrLst>
    <dgm:linClrLst meth="repeat">
      <a:schemeClr val="dk1"/>
    </dgm:linClrLst>
    <dgm:effectClrLst/>
    <dgm:txLinClrLst/>
    <dgm:txFillClrLst meth="repeat">
      <a:schemeClr val="lt1"/>
    </dgm:txFillClrLst>
    <dgm:txEffectClrLst/>
  </dgm:styleLbl>
  <dgm:styleLbl name="fgShp">
    <dgm:fillClrLst meth="repeat">
      <a:schemeClr val="dk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7D30452B-B872-4328-8A83-2CE6591C8AD1}" type="doc">
      <dgm:prSet loTypeId="urn:microsoft.com/office/officeart/2005/8/layout/vList2" loCatId="list" qsTypeId="urn:microsoft.com/office/officeart/2005/8/quickstyle/simple4" qsCatId="simple" csTypeId="urn:microsoft.com/office/officeart/2005/8/colors/colorful2" csCatId="colorful" phldr="1"/>
      <dgm:spPr/>
      <dgm:t>
        <a:bodyPr/>
        <a:lstStyle/>
        <a:p>
          <a:endParaRPr lang="en-US"/>
        </a:p>
      </dgm:t>
    </dgm:pt>
    <dgm:pt modelId="{7C4F1B58-BFC8-434E-9563-63AAE0B45237}">
      <dgm:prSet/>
      <dgm:spPr/>
      <dgm:t>
        <a:bodyPr/>
        <a:lstStyle/>
        <a:p>
          <a:r>
            <a:rPr lang="en-US" dirty="0">
              <a:latin typeface="Times New Roman" panose="02020603050405020304" pitchFamily="18" charset="0"/>
              <a:cs typeface="Times New Roman" panose="02020603050405020304" pitchFamily="18" charset="0"/>
            </a:rPr>
            <a:t>E-VERIFICATION SCHEME, 2021</a:t>
          </a:r>
        </a:p>
      </dgm:t>
    </dgm:pt>
    <dgm:pt modelId="{1D076970-1F86-452A-9182-EE779B12868D}" type="parTrans" cxnId="{98C8E454-614A-42A9-BF9F-B91F3986EE18}">
      <dgm:prSet/>
      <dgm:spPr/>
      <dgm:t>
        <a:bodyPr/>
        <a:lstStyle/>
        <a:p>
          <a:endParaRPr lang="en-US"/>
        </a:p>
      </dgm:t>
    </dgm:pt>
    <dgm:pt modelId="{D1FC195E-2B9F-4A4C-8702-E268F70CB660}" type="sibTrans" cxnId="{98C8E454-614A-42A9-BF9F-B91F3986EE18}">
      <dgm:prSet/>
      <dgm:spPr/>
      <dgm:t>
        <a:bodyPr/>
        <a:lstStyle/>
        <a:p>
          <a:endParaRPr lang="en-US"/>
        </a:p>
      </dgm:t>
    </dgm:pt>
    <dgm:pt modelId="{BF28B454-4DA1-42C1-BA22-F4781AF42F39}">
      <dgm:prSet/>
      <dgm:spPr/>
      <dgm:t>
        <a:bodyPr/>
        <a:lstStyle/>
        <a:p>
          <a:r>
            <a:rPr lang="en-US" dirty="0">
              <a:latin typeface="Times New Roman" panose="02020603050405020304" pitchFamily="18" charset="0"/>
              <a:cs typeface="Times New Roman" panose="02020603050405020304" pitchFamily="18" charset="0"/>
            </a:rPr>
            <a:t>EXPECTATIONS FROM THE ASSESSEE</a:t>
          </a:r>
        </a:p>
      </dgm:t>
    </dgm:pt>
    <dgm:pt modelId="{A61A6EFE-B4A8-407C-AD0A-988177AE2881}" type="parTrans" cxnId="{F542B867-B29A-4BBF-80E6-3FF67C96EC4D}">
      <dgm:prSet/>
      <dgm:spPr/>
      <dgm:t>
        <a:bodyPr/>
        <a:lstStyle/>
        <a:p>
          <a:endParaRPr lang="en-US"/>
        </a:p>
      </dgm:t>
    </dgm:pt>
    <dgm:pt modelId="{D94270F4-A489-4721-98E1-7AE4122D7EFE}" type="sibTrans" cxnId="{F542B867-B29A-4BBF-80E6-3FF67C96EC4D}">
      <dgm:prSet/>
      <dgm:spPr/>
      <dgm:t>
        <a:bodyPr/>
        <a:lstStyle/>
        <a:p>
          <a:endParaRPr lang="en-US"/>
        </a:p>
      </dgm:t>
    </dgm:pt>
    <dgm:pt modelId="{13E84CAA-4D72-4908-892F-D7B1B7692715}" type="pres">
      <dgm:prSet presAssocID="{7D30452B-B872-4328-8A83-2CE6591C8AD1}" presName="linear" presStyleCnt="0">
        <dgm:presLayoutVars>
          <dgm:animLvl val="lvl"/>
          <dgm:resizeHandles val="exact"/>
        </dgm:presLayoutVars>
      </dgm:prSet>
      <dgm:spPr/>
      <dgm:t>
        <a:bodyPr/>
        <a:lstStyle/>
        <a:p>
          <a:endParaRPr lang="en-IN"/>
        </a:p>
      </dgm:t>
    </dgm:pt>
    <dgm:pt modelId="{0EA7A870-7CA8-4ABD-A7DC-58ED1B1BF67A}" type="pres">
      <dgm:prSet presAssocID="{7C4F1B58-BFC8-434E-9563-63AAE0B45237}" presName="parentText" presStyleLbl="node1" presStyleIdx="0" presStyleCnt="2">
        <dgm:presLayoutVars>
          <dgm:chMax val="0"/>
          <dgm:bulletEnabled val="1"/>
        </dgm:presLayoutVars>
      </dgm:prSet>
      <dgm:spPr/>
      <dgm:t>
        <a:bodyPr/>
        <a:lstStyle/>
        <a:p>
          <a:endParaRPr lang="en-IN"/>
        </a:p>
      </dgm:t>
    </dgm:pt>
    <dgm:pt modelId="{892940E8-BC6F-47DC-AF38-BFDEEF09F39F}" type="pres">
      <dgm:prSet presAssocID="{D1FC195E-2B9F-4A4C-8702-E268F70CB660}" presName="spacer" presStyleCnt="0"/>
      <dgm:spPr/>
    </dgm:pt>
    <dgm:pt modelId="{84A868BC-84CE-470A-810E-685EB521CFC0}" type="pres">
      <dgm:prSet presAssocID="{BF28B454-4DA1-42C1-BA22-F4781AF42F39}" presName="parentText" presStyleLbl="node1" presStyleIdx="1" presStyleCnt="2">
        <dgm:presLayoutVars>
          <dgm:chMax val="0"/>
          <dgm:bulletEnabled val="1"/>
        </dgm:presLayoutVars>
      </dgm:prSet>
      <dgm:spPr/>
      <dgm:t>
        <a:bodyPr/>
        <a:lstStyle/>
        <a:p>
          <a:endParaRPr lang="en-IN"/>
        </a:p>
      </dgm:t>
    </dgm:pt>
  </dgm:ptLst>
  <dgm:cxnLst>
    <dgm:cxn modelId="{98C8E454-614A-42A9-BF9F-B91F3986EE18}" srcId="{7D30452B-B872-4328-8A83-2CE6591C8AD1}" destId="{7C4F1B58-BFC8-434E-9563-63AAE0B45237}" srcOrd="0" destOrd="0" parTransId="{1D076970-1F86-452A-9182-EE779B12868D}" sibTransId="{D1FC195E-2B9F-4A4C-8702-E268F70CB660}"/>
    <dgm:cxn modelId="{F4E013DC-06DB-41DF-8621-1E33571C835A}" type="presOf" srcId="{BF28B454-4DA1-42C1-BA22-F4781AF42F39}" destId="{84A868BC-84CE-470A-810E-685EB521CFC0}" srcOrd="0" destOrd="0" presId="urn:microsoft.com/office/officeart/2005/8/layout/vList2"/>
    <dgm:cxn modelId="{D657B160-C23F-4B50-9BEA-83E25EE71C3F}" type="presOf" srcId="{7D30452B-B872-4328-8A83-2CE6591C8AD1}" destId="{13E84CAA-4D72-4908-892F-D7B1B7692715}" srcOrd="0" destOrd="0" presId="urn:microsoft.com/office/officeart/2005/8/layout/vList2"/>
    <dgm:cxn modelId="{F52A5DB7-4AEA-432F-9EE0-97CE48C889C8}" type="presOf" srcId="{7C4F1B58-BFC8-434E-9563-63AAE0B45237}" destId="{0EA7A870-7CA8-4ABD-A7DC-58ED1B1BF67A}" srcOrd="0" destOrd="0" presId="urn:microsoft.com/office/officeart/2005/8/layout/vList2"/>
    <dgm:cxn modelId="{F542B867-B29A-4BBF-80E6-3FF67C96EC4D}" srcId="{7D30452B-B872-4328-8A83-2CE6591C8AD1}" destId="{BF28B454-4DA1-42C1-BA22-F4781AF42F39}" srcOrd="1" destOrd="0" parTransId="{A61A6EFE-B4A8-407C-AD0A-988177AE2881}" sibTransId="{D94270F4-A489-4721-98E1-7AE4122D7EFE}"/>
    <dgm:cxn modelId="{B77E440B-CD3C-4019-A6B9-6017F6796C9D}" type="presParOf" srcId="{13E84CAA-4D72-4908-892F-D7B1B7692715}" destId="{0EA7A870-7CA8-4ABD-A7DC-58ED1B1BF67A}" srcOrd="0" destOrd="0" presId="urn:microsoft.com/office/officeart/2005/8/layout/vList2"/>
    <dgm:cxn modelId="{9B7FEED1-26E1-45D2-9515-97EDC29FFF7B}" type="presParOf" srcId="{13E84CAA-4D72-4908-892F-D7B1B7692715}" destId="{892940E8-BC6F-47DC-AF38-BFDEEF09F39F}" srcOrd="1" destOrd="0" presId="urn:microsoft.com/office/officeart/2005/8/layout/vList2"/>
    <dgm:cxn modelId="{50D731BB-232E-492C-90DF-D54433817A83}" type="presParOf" srcId="{13E84CAA-4D72-4908-892F-D7B1B7692715}" destId="{84A868BC-84CE-470A-810E-685EB521CFC0}" srcOrd="2"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F807C574-7496-42B2-8F40-4D5BA5B69BC2}" type="doc">
      <dgm:prSet loTypeId="urn:microsoft.com/office/officeart/2005/8/layout/vList2" loCatId="list" qsTypeId="urn:microsoft.com/office/officeart/2005/8/quickstyle/simple4" qsCatId="simple" csTypeId="urn:microsoft.com/office/officeart/2005/8/colors/colorful2" csCatId="colorful" phldr="1"/>
      <dgm:spPr/>
      <dgm:t>
        <a:bodyPr/>
        <a:lstStyle/>
        <a:p>
          <a:endParaRPr lang="en-US"/>
        </a:p>
      </dgm:t>
    </dgm:pt>
    <dgm:pt modelId="{D64A5BE2-E5EC-4B92-8934-AF89E74F91F2}">
      <dgm:prSet/>
      <dgm:spPr/>
      <dgm:t>
        <a:bodyPr/>
        <a:lstStyle/>
        <a:p>
          <a:r>
            <a:rPr lang="en-US" dirty="0">
              <a:solidFill>
                <a:schemeClr val="tx1"/>
              </a:solidFill>
              <a:latin typeface="Times New Roman" panose="02020603050405020304" pitchFamily="18" charset="0"/>
              <a:cs typeface="Times New Roman" panose="02020603050405020304" pitchFamily="18" charset="0"/>
            </a:rPr>
            <a:t>PA IS INCOME TAX AUTHORITY WORKING IN THE DIRECTORATE OF INTELLIGENCE &amp; CRIMINAL INVESTIGATION</a:t>
          </a:r>
        </a:p>
      </dgm:t>
    </dgm:pt>
    <dgm:pt modelId="{9EDD8132-DF68-4873-B2C6-5412CC63E974}" type="parTrans" cxnId="{065090F1-BC19-4E4B-BE66-01EBBBA13B96}">
      <dgm:prSet/>
      <dgm:spPr/>
      <dgm:t>
        <a:bodyPr/>
        <a:lstStyle/>
        <a:p>
          <a:endParaRPr lang="en-US"/>
        </a:p>
      </dgm:t>
    </dgm:pt>
    <dgm:pt modelId="{2CDF10D3-E024-4F5D-B1A2-00A53CD60A91}" type="sibTrans" cxnId="{065090F1-BC19-4E4B-BE66-01EBBBA13B96}">
      <dgm:prSet/>
      <dgm:spPr/>
      <dgm:t>
        <a:bodyPr/>
        <a:lstStyle/>
        <a:p>
          <a:endParaRPr lang="en-US"/>
        </a:p>
      </dgm:t>
    </dgm:pt>
    <dgm:pt modelId="{A5028AE1-9032-43D5-84A7-7B37A9C2DF78}">
      <dgm:prSet/>
      <dgm:spPr/>
      <dgm:t>
        <a:bodyPr/>
        <a:lstStyle/>
        <a:p>
          <a:r>
            <a:rPr lang="en-US" dirty="0">
              <a:solidFill>
                <a:schemeClr val="tx1"/>
              </a:solidFill>
              <a:latin typeface="Times New Roman" panose="02020603050405020304" pitchFamily="18" charset="0"/>
              <a:cs typeface="Times New Roman" panose="02020603050405020304" pitchFamily="18" charset="0"/>
            </a:rPr>
            <a:t>PRESCRIBED AUTHORITY WILL ISSUE NOTICES U/S 133(6) IN THE CASES AND CALL FOR ADDITIONAL INFORMATION AND CLARIFICATION.</a:t>
          </a:r>
        </a:p>
      </dgm:t>
    </dgm:pt>
    <dgm:pt modelId="{577A5C8F-6B47-4D93-9132-1E5EB8700349}" type="parTrans" cxnId="{0856BBE0-3201-4258-9592-4D02FFF372EA}">
      <dgm:prSet/>
      <dgm:spPr/>
      <dgm:t>
        <a:bodyPr/>
        <a:lstStyle/>
        <a:p>
          <a:endParaRPr lang="en-US"/>
        </a:p>
      </dgm:t>
    </dgm:pt>
    <dgm:pt modelId="{B74ABC8C-5E53-48B4-AC94-08A984F492AC}" type="sibTrans" cxnId="{0856BBE0-3201-4258-9592-4D02FFF372EA}">
      <dgm:prSet/>
      <dgm:spPr/>
      <dgm:t>
        <a:bodyPr/>
        <a:lstStyle/>
        <a:p>
          <a:endParaRPr lang="en-US"/>
        </a:p>
      </dgm:t>
    </dgm:pt>
    <dgm:pt modelId="{6BCF7CD2-978E-4393-A5A4-2A57C8F39F4D}">
      <dgm:prSet/>
      <dgm:spPr/>
      <dgm:t>
        <a:bodyPr/>
        <a:lstStyle/>
        <a:p>
          <a:r>
            <a:rPr lang="en-US" dirty="0">
              <a:solidFill>
                <a:schemeClr val="tx1"/>
              </a:solidFill>
              <a:latin typeface="Times New Roman" panose="02020603050405020304" pitchFamily="18" charset="0"/>
              <a:cs typeface="Times New Roman" panose="02020603050405020304" pitchFamily="18" charset="0"/>
            </a:rPr>
            <a:t>THE NOTICES WILL BE ISSUED TO THE REGISTERED E MAIL ADDRESS </a:t>
          </a:r>
        </a:p>
      </dgm:t>
    </dgm:pt>
    <dgm:pt modelId="{771AF7D2-8B3B-45FD-9F5A-C4D6E5659B23}" type="parTrans" cxnId="{953B2F12-00A6-481F-A9B9-C73C9971D487}">
      <dgm:prSet/>
      <dgm:spPr/>
      <dgm:t>
        <a:bodyPr/>
        <a:lstStyle/>
        <a:p>
          <a:endParaRPr lang="en-US"/>
        </a:p>
      </dgm:t>
    </dgm:pt>
    <dgm:pt modelId="{91E9D3E6-74AF-4CCC-807E-13FC961C9255}" type="sibTrans" cxnId="{953B2F12-00A6-481F-A9B9-C73C9971D487}">
      <dgm:prSet/>
      <dgm:spPr/>
      <dgm:t>
        <a:bodyPr/>
        <a:lstStyle/>
        <a:p>
          <a:endParaRPr lang="en-US"/>
        </a:p>
      </dgm:t>
    </dgm:pt>
    <dgm:pt modelId="{CD6C576E-9AAF-426F-91CD-2C31B3CC5FA1}">
      <dgm:prSet/>
      <dgm:spPr/>
      <dgm:t>
        <a:bodyPr/>
        <a:lstStyle/>
        <a:p>
          <a:r>
            <a:rPr lang="en-US" dirty="0">
              <a:solidFill>
                <a:schemeClr val="tx1"/>
              </a:solidFill>
              <a:latin typeface="Times New Roman" panose="02020603050405020304" pitchFamily="18" charset="0"/>
              <a:cs typeface="Times New Roman" panose="02020603050405020304" pitchFamily="18" charset="0"/>
            </a:rPr>
            <a:t>THE RESPONSE IS TO BE SUBMITTED ELECTRONICALLY</a:t>
          </a:r>
        </a:p>
      </dgm:t>
    </dgm:pt>
    <dgm:pt modelId="{1D44D83A-9026-4B8A-8BD1-82994DA6E185}" type="parTrans" cxnId="{57ABFA64-6044-4348-BA03-1B6FDC9D2AE3}">
      <dgm:prSet/>
      <dgm:spPr/>
      <dgm:t>
        <a:bodyPr/>
        <a:lstStyle/>
        <a:p>
          <a:endParaRPr lang="en-US"/>
        </a:p>
      </dgm:t>
    </dgm:pt>
    <dgm:pt modelId="{27151A42-8984-41A1-A9B7-15E532A89050}" type="sibTrans" cxnId="{57ABFA64-6044-4348-BA03-1B6FDC9D2AE3}">
      <dgm:prSet/>
      <dgm:spPr/>
      <dgm:t>
        <a:bodyPr/>
        <a:lstStyle/>
        <a:p>
          <a:endParaRPr lang="en-US"/>
        </a:p>
      </dgm:t>
    </dgm:pt>
    <dgm:pt modelId="{3BB7765A-8DEA-4C60-BA06-9691BFCAAACB}" type="pres">
      <dgm:prSet presAssocID="{F807C574-7496-42B2-8F40-4D5BA5B69BC2}" presName="linear" presStyleCnt="0">
        <dgm:presLayoutVars>
          <dgm:animLvl val="lvl"/>
          <dgm:resizeHandles val="exact"/>
        </dgm:presLayoutVars>
      </dgm:prSet>
      <dgm:spPr/>
      <dgm:t>
        <a:bodyPr/>
        <a:lstStyle/>
        <a:p>
          <a:endParaRPr lang="en-IN"/>
        </a:p>
      </dgm:t>
    </dgm:pt>
    <dgm:pt modelId="{9914F56A-1733-47F0-B9D6-391EE8E953A2}" type="pres">
      <dgm:prSet presAssocID="{D64A5BE2-E5EC-4B92-8934-AF89E74F91F2}" presName="parentText" presStyleLbl="node1" presStyleIdx="0" presStyleCnt="4">
        <dgm:presLayoutVars>
          <dgm:chMax val="0"/>
          <dgm:bulletEnabled val="1"/>
        </dgm:presLayoutVars>
      </dgm:prSet>
      <dgm:spPr/>
      <dgm:t>
        <a:bodyPr/>
        <a:lstStyle/>
        <a:p>
          <a:endParaRPr lang="en-IN"/>
        </a:p>
      </dgm:t>
    </dgm:pt>
    <dgm:pt modelId="{0BD92E7D-7F4F-4AB7-805D-F4E4E1257B32}" type="pres">
      <dgm:prSet presAssocID="{2CDF10D3-E024-4F5D-B1A2-00A53CD60A91}" presName="spacer" presStyleCnt="0"/>
      <dgm:spPr/>
    </dgm:pt>
    <dgm:pt modelId="{1CD8DBF4-7089-4FC7-85C4-8F1E89C04BEF}" type="pres">
      <dgm:prSet presAssocID="{A5028AE1-9032-43D5-84A7-7B37A9C2DF78}" presName="parentText" presStyleLbl="node1" presStyleIdx="1" presStyleCnt="4">
        <dgm:presLayoutVars>
          <dgm:chMax val="0"/>
          <dgm:bulletEnabled val="1"/>
        </dgm:presLayoutVars>
      </dgm:prSet>
      <dgm:spPr/>
      <dgm:t>
        <a:bodyPr/>
        <a:lstStyle/>
        <a:p>
          <a:endParaRPr lang="en-IN"/>
        </a:p>
      </dgm:t>
    </dgm:pt>
    <dgm:pt modelId="{D2479FAC-619F-479A-95C3-C6AEA0847D60}" type="pres">
      <dgm:prSet presAssocID="{B74ABC8C-5E53-48B4-AC94-08A984F492AC}" presName="spacer" presStyleCnt="0"/>
      <dgm:spPr/>
    </dgm:pt>
    <dgm:pt modelId="{CA1E845A-2A20-4CA6-8594-F20047AFA4B8}" type="pres">
      <dgm:prSet presAssocID="{6BCF7CD2-978E-4393-A5A4-2A57C8F39F4D}" presName="parentText" presStyleLbl="node1" presStyleIdx="2" presStyleCnt="4">
        <dgm:presLayoutVars>
          <dgm:chMax val="0"/>
          <dgm:bulletEnabled val="1"/>
        </dgm:presLayoutVars>
      </dgm:prSet>
      <dgm:spPr/>
      <dgm:t>
        <a:bodyPr/>
        <a:lstStyle/>
        <a:p>
          <a:endParaRPr lang="en-IN"/>
        </a:p>
      </dgm:t>
    </dgm:pt>
    <dgm:pt modelId="{8E41AFA5-CEAF-40AB-BB26-04FE2946C3A9}" type="pres">
      <dgm:prSet presAssocID="{91E9D3E6-74AF-4CCC-807E-13FC961C9255}" presName="spacer" presStyleCnt="0"/>
      <dgm:spPr/>
    </dgm:pt>
    <dgm:pt modelId="{B500B760-5FF6-469F-AAE6-12ECB06E78BC}" type="pres">
      <dgm:prSet presAssocID="{CD6C576E-9AAF-426F-91CD-2C31B3CC5FA1}" presName="parentText" presStyleLbl="node1" presStyleIdx="3" presStyleCnt="4">
        <dgm:presLayoutVars>
          <dgm:chMax val="0"/>
          <dgm:bulletEnabled val="1"/>
        </dgm:presLayoutVars>
      </dgm:prSet>
      <dgm:spPr/>
      <dgm:t>
        <a:bodyPr/>
        <a:lstStyle/>
        <a:p>
          <a:endParaRPr lang="en-IN"/>
        </a:p>
      </dgm:t>
    </dgm:pt>
  </dgm:ptLst>
  <dgm:cxnLst>
    <dgm:cxn modelId="{953B2F12-00A6-481F-A9B9-C73C9971D487}" srcId="{F807C574-7496-42B2-8F40-4D5BA5B69BC2}" destId="{6BCF7CD2-978E-4393-A5A4-2A57C8F39F4D}" srcOrd="2" destOrd="0" parTransId="{771AF7D2-8B3B-45FD-9F5A-C4D6E5659B23}" sibTransId="{91E9D3E6-74AF-4CCC-807E-13FC961C9255}"/>
    <dgm:cxn modelId="{0856BBE0-3201-4258-9592-4D02FFF372EA}" srcId="{F807C574-7496-42B2-8F40-4D5BA5B69BC2}" destId="{A5028AE1-9032-43D5-84A7-7B37A9C2DF78}" srcOrd="1" destOrd="0" parTransId="{577A5C8F-6B47-4D93-9132-1E5EB8700349}" sibTransId="{B74ABC8C-5E53-48B4-AC94-08A984F492AC}"/>
    <dgm:cxn modelId="{B606033A-1FEA-4A97-A5BE-08EF388A98CF}" type="presOf" srcId="{F807C574-7496-42B2-8F40-4D5BA5B69BC2}" destId="{3BB7765A-8DEA-4C60-BA06-9691BFCAAACB}" srcOrd="0" destOrd="0" presId="urn:microsoft.com/office/officeart/2005/8/layout/vList2"/>
    <dgm:cxn modelId="{22F6B4A7-6824-48F0-83F0-E2D358E619E8}" type="presOf" srcId="{6BCF7CD2-978E-4393-A5A4-2A57C8F39F4D}" destId="{CA1E845A-2A20-4CA6-8594-F20047AFA4B8}" srcOrd="0" destOrd="0" presId="urn:microsoft.com/office/officeart/2005/8/layout/vList2"/>
    <dgm:cxn modelId="{4A80BEC1-9528-440E-A379-9766A36BAF06}" type="presOf" srcId="{A5028AE1-9032-43D5-84A7-7B37A9C2DF78}" destId="{1CD8DBF4-7089-4FC7-85C4-8F1E89C04BEF}" srcOrd="0" destOrd="0" presId="urn:microsoft.com/office/officeart/2005/8/layout/vList2"/>
    <dgm:cxn modelId="{ABFA38DE-DF80-4547-BA0C-D11808E28943}" type="presOf" srcId="{CD6C576E-9AAF-426F-91CD-2C31B3CC5FA1}" destId="{B500B760-5FF6-469F-AAE6-12ECB06E78BC}" srcOrd="0" destOrd="0" presId="urn:microsoft.com/office/officeart/2005/8/layout/vList2"/>
    <dgm:cxn modelId="{065090F1-BC19-4E4B-BE66-01EBBBA13B96}" srcId="{F807C574-7496-42B2-8F40-4D5BA5B69BC2}" destId="{D64A5BE2-E5EC-4B92-8934-AF89E74F91F2}" srcOrd="0" destOrd="0" parTransId="{9EDD8132-DF68-4873-B2C6-5412CC63E974}" sibTransId="{2CDF10D3-E024-4F5D-B1A2-00A53CD60A91}"/>
    <dgm:cxn modelId="{57ABFA64-6044-4348-BA03-1B6FDC9D2AE3}" srcId="{F807C574-7496-42B2-8F40-4D5BA5B69BC2}" destId="{CD6C576E-9AAF-426F-91CD-2C31B3CC5FA1}" srcOrd="3" destOrd="0" parTransId="{1D44D83A-9026-4B8A-8BD1-82994DA6E185}" sibTransId="{27151A42-8984-41A1-A9B7-15E532A89050}"/>
    <dgm:cxn modelId="{42202782-6876-4198-BBCB-1189156E06A9}" type="presOf" srcId="{D64A5BE2-E5EC-4B92-8934-AF89E74F91F2}" destId="{9914F56A-1733-47F0-B9D6-391EE8E953A2}" srcOrd="0" destOrd="0" presId="urn:microsoft.com/office/officeart/2005/8/layout/vList2"/>
    <dgm:cxn modelId="{CAADAA93-95FA-43CC-9888-A6507A07A9DC}" type="presParOf" srcId="{3BB7765A-8DEA-4C60-BA06-9691BFCAAACB}" destId="{9914F56A-1733-47F0-B9D6-391EE8E953A2}" srcOrd="0" destOrd="0" presId="urn:microsoft.com/office/officeart/2005/8/layout/vList2"/>
    <dgm:cxn modelId="{2DE6F780-9910-44E2-A291-8332212657E2}" type="presParOf" srcId="{3BB7765A-8DEA-4C60-BA06-9691BFCAAACB}" destId="{0BD92E7D-7F4F-4AB7-805D-F4E4E1257B32}" srcOrd="1" destOrd="0" presId="urn:microsoft.com/office/officeart/2005/8/layout/vList2"/>
    <dgm:cxn modelId="{1A8FB1FC-99A1-49E4-8629-7FB7CD97B12F}" type="presParOf" srcId="{3BB7765A-8DEA-4C60-BA06-9691BFCAAACB}" destId="{1CD8DBF4-7089-4FC7-85C4-8F1E89C04BEF}" srcOrd="2" destOrd="0" presId="urn:microsoft.com/office/officeart/2005/8/layout/vList2"/>
    <dgm:cxn modelId="{F53E56E3-B19D-48E3-B5B1-DA96EBE69835}" type="presParOf" srcId="{3BB7765A-8DEA-4C60-BA06-9691BFCAAACB}" destId="{D2479FAC-619F-479A-95C3-C6AEA0847D60}" srcOrd="3" destOrd="0" presId="urn:microsoft.com/office/officeart/2005/8/layout/vList2"/>
    <dgm:cxn modelId="{37F8F7BD-FA63-44F2-8FC5-367F9FDAC4D0}" type="presParOf" srcId="{3BB7765A-8DEA-4C60-BA06-9691BFCAAACB}" destId="{CA1E845A-2A20-4CA6-8594-F20047AFA4B8}" srcOrd="4" destOrd="0" presId="urn:microsoft.com/office/officeart/2005/8/layout/vList2"/>
    <dgm:cxn modelId="{A248478F-6D3B-4E07-ADC3-A6C67CC9AFC5}" type="presParOf" srcId="{3BB7765A-8DEA-4C60-BA06-9691BFCAAACB}" destId="{8E41AFA5-CEAF-40AB-BB26-04FE2946C3A9}" srcOrd="5" destOrd="0" presId="urn:microsoft.com/office/officeart/2005/8/layout/vList2"/>
    <dgm:cxn modelId="{63F11851-DBBD-4301-BF45-975B2B98559F}" type="presParOf" srcId="{3BB7765A-8DEA-4C60-BA06-9691BFCAAACB}" destId="{B500B760-5FF6-469F-AAE6-12ECB06E78BC}" srcOrd="6"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861146EE-4A61-4EBA-91BD-EF224B33B7CE}" type="doc">
      <dgm:prSet loTypeId="urn:microsoft.com/office/officeart/2005/8/layout/vList2" loCatId="list" qsTypeId="urn:microsoft.com/office/officeart/2005/8/quickstyle/simple4" qsCatId="simple" csTypeId="urn:microsoft.com/office/officeart/2005/8/colors/colorful5" csCatId="colorful" phldr="1"/>
      <dgm:spPr/>
      <dgm:t>
        <a:bodyPr/>
        <a:lstStyle/>
        <a:p>
          <a:endParaRPr lang="en-US"/>
        </a:p>
      </dgm:t>
    </dgm:pt>
    <dgm:pt modelId="{BEABA629-714F-44F2-9C5E-991E5DD7D364}">
      <dgm:prSet/>
      <dgm:spPr/>
      <dgm:t>
        <a:bodyPr/>
        <a:lstStyle/>
        <a:p>
          <a:pPr algn="l"/>
          <a:r>
            <a:rPr lang="en-US" dirty="0">
              <a:solidFill>
                <a:schemeClr val="tx1"/>
              </a:solidFill>
              <a:latin typeface="Times New Roman" panose="02020603050405020304" pitchFamily="18" charset="0"/>
              <a:cs typeface="Times New Roman" panose="02020603050405020304" pitchFamily="18" charset="0"/>
            </a:rPr>
            <a:t>CASES MAY BE SELECTED FORASSESSMENT/REASSESSMENT AS PER RISK STRATEGY FORMULATED BY CBDT IF THE EXPLANATION OF THE ASSESSEE IS NOT SATISFACTORY </a:t>
          </a:r>
        </a:p>
      </dgm:t>
    </dgm:pt>
    <dgm:pt modelId="{DBB01598-CBAE-4593-AEAC-4B0185DC30AE}" type="parTrans" cxnId="{6DD8AE82-7503-440D-8529-57328DDD9BF1}">
      <dgm:prSet/>
      <dgm:spPr/>
      <dgm:t>
        <a:bodyPr/>
        <a:lstStyle/>
        <a:p>
          <a:endParaRPr lang="en-US"/>
        </a:p>
      </dgm:t>
    </dgm:pt>
    <dgm:pt modelId="{3F3AFD77-EA36-4031-857C-11DAD59246F9}" type="sibTrans" cxnId="{6DD8AE82-7503-440D-8529-57328DDD9BF1}">
      <dgm:prSet/>
      <dgm:spPr/>
      <dgm:t>
        <a:bodyPr/>
        <a:lstStyle/>
        <a:p>
          <a:endParaRPr lang="en-US"/>
        </a:p>
      </dgm:t>
    </dgm:pt>
    <dgm:pt modelId="{646251A4-9DB4-43EB-9744-7BE22C5B75F7}" type="pres">
      <dgm:prSet presAssocID="{861146EE-4A61-4EBA-91BD-EF224B33B7CE}" presName="linear" presStyleCnt="0">
        <dgm:presLayoutVars>
          <dgm:animLvl val="lvl"/>
          <dgm:resizeHandles val="exact"/>
        </dgm:presLayoutVars>
      </dgm:prSet>
      <dgm:spPr/>
      <dgm:t>
        <a:bodyPr/>
        <a:lstStyle/>
        <a:p>
          <a:endParaRPr lang="en-IN"/>
        </a:p>
      </dgm:t>
    </dgm:pt>
    <dgm:pt modelId="{6D79720C-30A8-492B-99B8-C352220888B6}" type="pres">
      <dgm:prSet presAssocID="{BEABA629-714F-44F2-9C5E-991E5DD7D364}" presName="parentText" presStyleLbl="node1" presStyleIdx="0" presStyleCnt="1">
        <dgm:presLayoutVars>
          <dgm:chMax val="0"/>
          <dgm:bulletEnabled val="1"/>
        </dgm:presLayoutVars>
      </dgm:prSet>
      <dgm:spPr/>
      <dgm:t>
        <a:bodyPr/>
        <a:lstStyle/>
        <a:p>
          <a:endParaRPr lang="en-IN"/>
        </a:p>
      </dgm:t>
    </dgm:pt>
  </dgm:ptLst>
  <dgm:cxnLst>
    <dgm:cxn modelId="{5993770B-8879-44BF-B1CC-9E1A7D042A92}" type="presOf" srcId="{BEABA629-714F-44F2-9C5E-991E5DD7D364}" destId="{6D79720C-30A8-492B-99B8-C352220888B6}" srcOrd="0" destOrd="0" presId="urn:microsoft.com/office/officeart/2005/8/layout/vList2"/>
    <dgm:cxn modelId="{6DD8AE82-7503-440D-8529-57328DDD9BF1}" srcId="{861146EE-4A61-4EBA-91BD-EF224B33B7CE}" destId="{BEABA629-714F-44F2-9C5E-991E5DD7D364}" srcOrd="0" destOrd="0" parTransId="{DBB01598-CBAE-4593-AEAC-4B0185DC30AE}" sibTransId="{3F3AFD77-EA36-4031-857C-11DAD59246F9}"/>
    <dgm:cxn modelId="{190A0FC7-31D5-4146-8F2F-8C188FB68568}" type="presOf" srcId="{861146EE-4A61-4EBA-91BD-EF224B33B7CE}" destId="{646251A4-9DB4-43EB-9744-7BE22C5B75F7}" srcOrd="0" destOrd="0" presId="urn:microsoft.com/office/officeart/2005/8/layout/vList2"/>
    <dgm:cxn modelId="{B505E37F-0E7E-4422-A543-947F36689111}" type="presParOf" srcId="{646251A4-9DB4-43EB-9744-7BE22C5B75F7}" destId="{6D79720C-30A8-492B-99B8-C352220888B6}" srcOrd="0"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A8AB2BA6-5D1B-4D63-9370-0BD6DE0338F1}" type="doc">
      <dgm:prSet loTypeId="urn:microsoft.com/office/officeart/2005/8/layout/StepDownProcess" loCatId="process" qsTypeId="urn:microsoft.com/office/officeart/2005/8/quickstyle/simple2" qsCatId="simple" csTypeId="urn:microsoft.com/office/officeart/2005/8/colors/accent0_1" csCatId="mainScheme" phldr="1"/>
      <dgm:spPr/>
      <dgm:t>
        <a:bodyPr/>
        <a:lstStyle/>
        <a:p>
          <a:endParaRPr lang="en-IN"/>
        </a:p>
      </dgm:t>
    </dgm:pt>
    <dgm:pt modelId="{7B217A9E-40E3-4910-8BF5-60C4BE20EE08}">
      <dgm:prSet phldrT="[Text]"/>
      <dgm:spPr/>
      <dgm:t>
        <a:bodyPr/>
        <a:lstStyle/>
        <a:p>
          <a:pPr algn="l"/>
          <a:r>
            <a:rPr lang="en-IN" b="1" dirty="0">
              <a:latin typeface="Times New Roman" panose="02020603050405020304" pitchFamily="18" charset="0"/>
              <a:cs typeface="Times New Roman" panose="02020603050405020304" pitchFamily="18" charset="0"/>
            </a:rPr>
            <a:t>SOURCE DENIES OBJECTION – FURTHER CLARIFICATION IN E-VERIFICATION SCHEME</a:t>
          </a:r>
        </a:p>
      </dgm:t>
    </dgm:pt>
    <dgm:pt modelId="{092374CC-F3F9-4622-800C-B452C34D755A}" type="parTrans" cxnId="{E7329212-A3CC-4208-BFCD-C82AC8A670F4}">
      <dgm:prSet/>
      <dgm:spPr/>
      <dgm:t>
        <a:bodyPr/>
        <a:lstStyle/>
        <a:p>
          <a:endParaRPr lang="en-IN"/>
        </a:p>
      </dgm:t>
    </dgm:pt>
    <dgm:pt modelId="{E225550D-F96F-4C66-B499-BDA62B6096AB}" type="sibTrans" cxnId="{E7329212-A3CC-4208-BFCD-C82AC8A670F4}">
      <dgm:prSet/>
      <dgm:spPr/>
      <dgm:t>
        <a:bodyPr/>
        <a:lstStyle/>
        <a:p>
          <a:endParaRPr lang="en-IN"/>
        </a:p>
      </dgm:t>
    </dgm:pt>
    <dgm:pt modelId="{4CB14926-787E-47BA-9D83-AE052119094A}">
      <dgm:prSet phldrT="[Text]"/>
      <dgm:spPr/>
      <dgm:t>
        <a:bodyPr/>
        <a:lstStyle/>
        <a:p>
          <a:pPr algn="l"/>
          <a:r>
            <a:rPr lang="en-IN" b="1" dirty="0">
              <a:latin typeface="Times New Roman" panose="02020603050405020304" pitchFamily="18" charset="0"/>
              <a:cs typeface="Times New Roman" panose="02020603050405020304" pitchFamily="18" charset="0"/>
            </a:rPr>
            <a:t>INFO MATCHED WITH ITR &amp; MISMATCH IDENTIFIED</a:t>
          </a:r>
        </a:p>
      </dgm:t>
    </dgm:pt>
    <dgm:pt modelId="{ABCEEFB7-0BF8-45C6-B83B-8C185E8936D4}" type="parTrans" cxnId="{AD3C3F4E-BF80-4F36-9620-688E7AE89ADD}">
      <dgm:prSet/>
      <dgm:spPr/>
      <dgm:t>
        <a:bodyPr/>
        <a:lstStyle/>
        <a:p>
          <a:endParaRPr lang="en-IN"/>
        </a:p>
      </dgm:t>
    </dgm:pt>
    <dgm:pt modelId="{07254844-9D78-4749-91DD-95FA5E38E5F8}" type="sibTrans" cxnId="{AD3C3F4E-BF80-4F36-9620-688E7AE89ADD}">
      <dgm:prSet/>
      <dgm:spPr/>
      <dgm:t>
        <a:bodyPr/>
        <a:lstStyle/>
        <a:p>
          <a:endParaRPr lang="en-IN"/>
        </a:p>
      </dgm:t>
    </dgm:pt>
    <dgm:pt modelId="{25364C4C-D9E8-4ED0-8CF1-213CBE467DEE}">
      <dgm:prSet phldrT="[Text]"/>
      <dgm:spPr/>
      <dgm:t>
        <a:bodyPr/>
        <a:lstStyle/>
        <a:p>
          <a:pPr algn="l"/>
          <a:r>
            <a:rPr lang="en-IN" b="1" dirty="0">
              <a:latin typeface="Times New Roman" panose="02020603050405020304" pitchFamily="18" charset="0"/>
              <a:cs typeface="Times New Roman" panose="02020603050405020304" pitchFamily="18" charset="0"/>
            </a:rPr>
            <a:t>THE SOURCE INFORMED ABOUT MISMATCH</a:t>
          </a:r>
        </a:p>
      </dgm:t>
    </dgm:pt>
    <dgm:pt modelId="{B851BF83-161E-40F6-BE3B-8ADDBB404789}" type="parTrans" cxnId="{CC4505D4-4D38-42B7-B330-79B5EF218259}">
      <dgm:prSet/>
      <dgm:spPr/>
      <dgm:t>
        <a:bodyPr/>
        <a:lstStyle/>
        <a:p>
          <a:endParaRPr lang="en-IN"/>
        </a:p>
      </dgm:t>
    </dgm:pt>
    <dgm:pt modelId="{9A70484B-B01B-4916-9B29-93D5D803C6C5}" type="sibTrans" cxnId="{CC4505D4-4D38-42B7-B330-79B5EF218259}">
      <dgm:prSet/>
      <dgm:spPr/>
      <dgm:t>
        <a:bodyPr/>
        <a:lstStyle/>
        <a:p>
          <a:endParaRPr lang="en-IN"/>
        </a:p>
      </dgm:t>
    </dgm:pt>
    <dgm:pt modelId="{E3B89282-2725-426F-B27A-E8ADFAD46FCB}">
      <dgm:prSet/>
      <dgm:spPr/>
      <dgm:t>
        <a:bodyPr/>
        <a:lstStyle/>
        <a:p>
          <a:pPr algn="l"/>
          <a:r>
            <a:rPr lang="en-IN" b="1" dirty="0">
              <a:latin typeface="Times New Roman" panose="02020603050405020304" pitchFamily="18" charset="0"/>
              <a:cs typeface="Times New Roman" panose="02020603050405020304" pitchFamily="18" charset="0"/>
            </a:rPr>
            <a:t>IF SOURCE CONFIRMS INFORMATION – EV INITIATED</a:t>
          </a:r>
        </a:p>
      </dgm:t>
    </dgm:pt>
    <dgm:pt modelId="{AE95664D-F040-4F8F-B3F8-3FED24DEE4AF}" type="parTrans" cxnId="{0E9148FC-3C35-4ABE-8109-6FE415913B72}">
      <dgm:prSet/>
      <dgm:spPr/>
      <dgm:t>
        <a:bodyPr/>
        <a:lstStyle/>
        <a:p>
          <a:endParaRPr lang="en-IN"/>
        </a:p>
      </dgm:t>
    </dgm:pt>
    <dgm:pt modelId="{72B2F6FA-BD39-434D-9EA8-57C6D1589E64}" type="sibTrans" cxnId="{0E9148FC-3C35-4ABE-8109-6FE415913B72}">
      <dgm:prSet/>
      <dgm:spPr/>
      <dgm:t>
        <a:bodyPr/>
        <a:lstStyle/>
        <a:p>
          <a:endParaRPr lang="en-IN"/>
        </a:p>
      </dgm:t>
    </dgm:pt>
    <dgm:pt modelId="{2746574A-7E22-47FF-8426-ED88B895719F}" type="pres">
      <dgm:prSet presAssocID="{A8AB2BA6-5D1B-4D63-9370-0BD6DE0338F1}" presName="rootnode" presStyleCnt="0">
        <dgm:presLayoutVars>
          <dgm:chMax/>
          <dgm:chPref/>
          <dgm:dir/>
          <dgm:animLvl val="lvl"/>
        </dgm:presLayoutVars>
      </dgm:prSet>
      <dgm:spPr/>
      <dgm:t>
        <a:bodyPr/>
        <a:lstStyle/>
        <a:p>
          <a:endParaRPr lang="en-IN"/>
        </a:p>
      </dgm:t>
    </dgm:pt>
    <dgm:pt modelId="{7105515E-666E-4C03-A314-1205CF048F98}" type="pres">
      <dgm:prSet presAssocID="{7B217A9E-40E3-4910-8BF5-60C4BE20EE08}" presName="composite" presStyleCnt="0"/>
      <dgm:spPr/>
    </dgm:pt>
    <dgm:pt modelId="{11C9370A-AFB4-47A1-A5F2-0BD515E073EF}" type="pres">
      <dgm:prSet presAssocID="{7B217A9E-40E3-4910-8BF5-60C4BE20EE08}" presName="bentUpArrow1" presStyleLbl="alignImgPlace1" presStyleIdx="0" presStyleCnt="3"/>
      <dgm:spPr/>
    </dgm:pt>
    <dgm:pt modelId="{B84753D6-0F3B-46DF-8583-441B2F0AFB66}" type="pres">
      <dgm:prSet presAssocID="{7B217A9E-40E3-4910-8BF5-60C4BE20EE08}" presName="ParentText" presStyleLbl="node1" presStyleIdx="0" presStyleCnt="4" custScaleX="204566" custLinFactNeighborX="48356" custLinFactNeighborY="-12314">
        <dgm:presLayoutVars>
          <dgm:chMax val="1"/>
          <dgm:chPref val="1"/>
          <dgm:bulletEnabled val="1"/>
        </dgm:presLayoutVars>
      </dgm:prSet>
      <dgm:spPr/>
      <dgm:t>
        <a:bodyPr/>
        <a:lstStyle/>
        <a:p>
          <a:endParaRPr lang="en-IN"/>
        </a:p>
      </dgm:t>
    </dgm:pt>
    <dgm:pt modelId="{DFE2D656-8B73-4217-B86A-021F32D5307F}" type="pres">
      <dgm:prSet presAssocID="{7B217A9E-40E3-4910-8BF5-60C4BE20EE08}" presName="ChildText" presStyleLbl="revTx" presStyleIdx="0" presStyleCnt="3">
        <dgm:presLayoutVars>
          <dgm:chMax val="0"/>
          <dgm:chPref val="0"/>
          <dgm:bulletEnabled val="1"/>
        </dgm:presLayoutVars>
      </dgm:prSet>
      <dgm:spPr/>
    </dgm:pt>
    <dgm:pt modelId="{430E55D5-6497-40C1-BCC4-B03F3E371D4B}" type="pres">
      <dgm:prSet presAssocID="{E225550D-F96F-4C66-B499-BDA62B6096AB}" presName="sibTrans" presStyleCnt="0"/>
      <dgm:spPr/>
    </dgm:pt>
    <dgm:pt modelId="{DA350F96-F88E-4A00-9F45-B47606D8DC34}" type="pres">
      <dgm:prSet presAssocID="{4CB14926-787E-47BA-9D83-AE052119094A}" presName="composite" presStyleCnt="0"/>
      <dgm:spPr/>
    </dgm:pt>
    <dgm:pt modelId="{F895A3A8-6DB7-477C-B270-2B19DA6BDF5D}" type="pres">
      <dgm:prSet presAssocID="{4CB14926-787E-47BA-9D83-AE052119094A}" presName="bentUpArrow1" presStyleLbl="alignImgPlace1" presStyleIdx="1" presStyleCnt="3"/>
      <dgm:spPr/>
    </dgm:pt>
    <dgm:pt modelId="{FE2A73E2-DB97-4EAA-A3B0-186B846D5AB7}" type="pres">
      <dgm:prSet presAssocID="{4CB14926-787E-47BA-9D83-AE052119094A}" presName="ParentText" presStyleLbl="node1" presStyleIdx="1" presStyleCnt="4" custScaleX="201245">
        <dgm:presLayoutVars>
          <dgm:chMax val="1"/>
          <dgm:chPref val="1"/>
          <dgm:bulletEnabled val="1"/>
        </dgm:presLayoutVars>
      </dgm:prSet>
      <dgm:spPr/>
      <dgm:t>
        <a:bodyPr/>
        <a:lstStyle/>
        <a:p>
          <a:endParaRPr lang="en-IN"/>
        </a:p>
      </dgm:t>
    </dgm:pt>
    <dgm:pt modelId="{3E764C2E-B409-4EEA-B2E3-801EC0BCADB2}" type="pres">
      <dgm:prSet presAssocID="{4CB14926-787E-47BA-9D83-AE052119094A}" presName="ChildText" presStyleLbl="revTx" presStyleIdx="1" presStyleCnt="3">
        <dgm:presLayoutVars>
          <dgm:chMax val="0"/>
          <dgm:chPref val="0"/>
          <dgm:bulletEnabled val="1"/>
        </dgm:presLayoutVars>
      </dgm:prSet>
      <dgm:spPr/>
    </dgm:pt>
    <dgm:pt modelId="{DA6F650A-7218-4568-9CBE-8B56F452BC5B}" type="pres">
      <dgm:prSet presAssocID="{07254844-9D78-4749-91DD-95FA5E38E5F8}" presName="sibTrans" presStyleCnt="0"/>
      <dgm:spPr/>
    </dgm:pt>
    <dgm:pt modelId="{37C7F2B9-83EE-4902-8509-92B23E2FAF4B}" type="pres">
      <dgm:prSet presAssocID="{25364C4C-D9E8-4ED0-8CF1-213CBE467DEE}" presName="composite" presStyleCnt="0"/>
      <dgm:spPr/>
    </dgm:pt>
    <dgm:pt modelId="{0C8687BC-1BAE-4DFF-AD1E-75A38EB983D0}" type="pres">
      <dgm:prSet presAssocID="{25364C4C-D9E8-4ED0-8CF1-213CBE467DEE}" presName="bentUpArrow1" presStyleLbl="alignImgPlace1" presStyleIdx="2" presStyleCnt="3"/>
      <dgm:spPr/>
    </dgm:pt>
    <dgm:pt modelId="{867EA01A-056F-4D63-9F8E-CB39D9CC1A03}" type="pres">
      <dgm:prSet presAssocID="{25364C4C-D9E8-4ED0-8CF1-213CBE467DEE}" presName="ParentText" presStyleLbl="node1" presStyleIdx="2" presStyleCnt="4" custScaleX="201154">
        <dgm:presLayoutVars>
          <dgm:chMax val="1"/>
          <dgm:chPref val="1"/>
          <dgm:bulletEnabled val="1"/>
        </dgm:presLayoutVars>
      </dgm:prSet>
      <dgm:spPr/>
      <dgm:t>
        <a:bodyPr/>
        <a:lstStyle/>
        <a:p>
          <a:endParaRPr lang="en-IN"/>
        </a:p>
      </dgm:t>
    </dgm:pt>
    <dgm:pt modelId="{27B20472-E637-455C-A5B6-AC34B309D4BE}" type="pres">
      <dgm:prSet presAssocID="{25364C4C-D9E8-4ED0-8CF1-213CBE467DEE}" presName="ChildText" presStyleLbl="revTx" presStyleIdx="2" presStyleCnt="3">
        <dgm:presLayoutVars>
          <dgm:chMax val="0"/>
          <dgm:chPref val="0"/>
          <dgm:bulletEnabled val="1"/>
        </dgm:presLayoutVars>
      </dgm:prSet>
      <dgm:spPr/>
    </dgm:pt>
    <dgm:pt modelId="{1A898D9A-F96D-4C0A-9EC5-0519DA2C11EF}" type="pres">
      <dgm:prSet presAssocID="{9A70484B-B01B-4916-9B29-93D5D803C6C5}" presName="sibTrans" presStyleCnt="0"/>
      <dgm:spPr/>
    </dgm:pt>
    <dgm:pt modelId="{6A32615B-E539-4360-9F49-5A3161BF16A0}" type="pres">
      <dgm:prSet presAssocID="{E3B89282-2725-426F-B27A-E8ADFAD46FCB}" presName="composite" presStyleCnt="0"/>
      <dgm:spPr/>
    </dgm:pt>
    <dgm:pt modelId="{72E9BEE4-19D9-4223-9528-6F891291C389}" type="pres">
      <dgm:prSet presAssocID="{E3B89282-2725-426F-B27A-E8ADFAD46FCB}" presName="ParentText" presStyleLbl="node1" presStyleIdx="3" presStyleCnt="4" custScaleX="216364">
        <dgm:presLayoutVars>
          <dgm:chMax val="1"/>
          <dgm:chPref val="1"/>
          <dgm:bulletEnabled val="1"/>
        </dgm:presLayoutVars>
      </dgm:prSet>
      <dgm:spPr/>
      <dgm:t>
        <a:bodyPr/>
        <a:lstStyle/>
        <a:p>
          <a:endParaRPr lang="en-IN"/>
        </a:p>
      </dgm:t>
    </dgm:pt>
  </dgm:ptLst>
  <dgm:cxnLst>
    <dgm:cxn modelId="{ACD71962-6A63-4044-9B83-9EB9DF81F897}" type="presOf" srcId="{7B217A9E-40E3-4910-8BF5-60C4BE20EE08}" destId="{B84753D6-0F3B-46DF-8583-441B2F0AFB66}" srcOrd="0" destOrd="0" presId="urn:microsoft.com/office/officeart/2005/8/layout/StepDownProcess"/>
    <dgm:cxn modelId="{CC4505D4-4D38-42B7-B330-79B5EF218259}" srcId="{A8AB2BA6-5D1B-4D63-9370-0BD6DE0338F1}" destId="{25364C4C-D9E8-4ED0-8CF1-213CBE467DEE}" srcOrd="2" destOrd="0" parTransId="{B851BF83-161E-40F6-BE3B-8ADDBB404789}" sibTransId="{9A70484B-B01B-4916-9B29-93D5D803C6C5}"/>
    <dgm:cxn modelId="{AD3C3F4E-BF80-4F36-9620-688E7AE89ADD}" srcId="{A8AB2BA6-5D1B-4D63-9370-0BD6DE0338F1}" destId="{4CB14926-787E-47BA-9D83-AE052119094A}" srcOrd="1" destOrd="0" parTransId="{ABCEEFB7-0BF8-45C6-B83B-8C185E8936D4}" sibTransId="{07254844-9D78-4749-91DD-95FA5E38E5F8}"/>
    <dgm:cxn modelId="{E7329212-A3CC-4208-BFCD-C82AC8A670F4}" srcId="{A8AB2BA6-5D1B-4D63-9370-0BD6DE0338F1}" destId="{7B217A9E-40E3-4910-8BF5-60C4BE20EE08}" srcOrd="0" destOrd="0" parTransId="{092374CC-F3F9-4622-800C-B452C34D755A}" sibTransId="{E225550D-F96F-4C66-B499-BDA62B6096AB}"/>
    <dgm:cxn modelId="{78DF4634-A08B-4151-BBC5-725E53228B1D}" type="presOf" srcId="{25364C4C-D9E8-4ED0-8CF1-213CBE467DEE}" destId="{867EA01A-056F-4D63-9F8E-CB39D9CC1A03}" srcOrd="0" destOrd="0" presId="urn:microsoft.com/office/officeart/2005/8/layout/StepDownProcess"/>
    <dgm:cxn modelId="{0E9148FC-3C35-4ABE-8109-6FE415913B72}" srcId="{A8AB2BA6-5D1B-4D63-9370-0BD6DE0338F1}" destId="{E3B89282-2725-426F-B27A-E8ADFAD46FCB}" srcOrd="3" destOrd="0" parTransId="{AE95664D-F040-4F8F-B3F8-3FED24DEE4AF}" sibTransId="{72B2F6FA-BD39-434D-9EA8-57C6D1589E64}"/>
    <dgm:cxn modelId="{A82D009C-58FF-4096-AD18-D9182C37BB59}" type="presOf" srcId="{A8AB2BA6-5D1B-4D63-9370-0BD6DE0338F1}" destId="{2746574A-7E22-47FF-8426-ED88B895719F}" srcOrd="0" destOrd="0" presId="urn:microsoft.com/office/officeart/2005/8/layout/StepDownProcess"/>
    <dgm:cxn modelId="{988F9AD3-8D7F-4070-91C8-80CD5A7AA9CE}" type="presOf" srcId="{4CB14926-787E-47BA-9D83-AE052119094A}" destId="{FE2A73E2-DB97-4EAA-A3B0-186B846D5AB7}" srcOrd="0" destOrd="0" presId="urn:microsoft.com/office/officeart/2005/8/layout/StepDownProcess"/>
    <dgm:cxn modelId="{2189C33B-BAA1-4160-BB3A-CAE3F78F5747}" type="presOf" srcId="{E3B89282-2725-426F-B27A-E8ADFAD46FCB}" destId="{72E9BEE4-19D9-4223-9528-6F891291C389}" srcOrd="0" destOrd="0" presId="urn:microsoft.com/office/officeart/2005/8/layout/StepDownProcess"/>
    <dgm:cxn modelId="{B8EB4C55-0993-4883-8C10-7E52B91A4CC1}" type="presParOf" srcId="{2746574A-7E22-47FF-8426-ED88B895719F}" destId="{7105515E-666E-4C03-A314-1205CF048F98}" srcOrd="0" destOrd="0" presId="urn:microsoft.com/office/officeart/2005/8/layout/StepDownProcess"/>
    <dgm:cxn modelId="{2D6CEE7A-D3B2-4E9F-A719-E1A0C9408CCD}" type="presParOf" srcId="{7105515E-666E-4C03-A314-1205CF048F98}" destId="{11C9370A-AFB4-47A1-A5F2-0BD515E073EF}" srcOrd="0" destOrd="0" presId="urn:microsoft.com/office/officeart/2005/8/layout/StepDownProcess"/>
    <dgm:cxn modelId="{6AEE82A9-B7E5-484A-9231-8B05AC016051}" type="presParOf" srcId="{7105515E-666E-4C03-A314-1205CF048F98}" destId="{B84753D6-0F3B-46DF-8583-441B2F0AFB66}" srcOrd="1" destOrd="0" presId="urn:microsoft.com/office/officeart/2005/8/layout/StepDownProcess"/>
    <dgm:cxn modelId="{51924154-9213-45D0-94FD-ADD8FCC6A0A5}" type="presParOf" srcId="{7105515E-666E-4C03-A314-1205CF048F98}" destId="{DFE2D656-8B73-4217-B86A-021F32D5307F}" srcOrd="2" destOrd="0" presId="urn:microsoft.com/office/officeart/2005/8/layout/StepDownProcess"/>
    <dgm:cxn modelId="{953BA685-A815-4F60-B36C-968B250F31D2}" type="presParOf" srcId="{2746574A-7E22-47FF-8426-ED88B895719F}" destId="{430E55D5-6497-40C1-BCC4-B03F3E371D4B}" srcOrd="1" destOrd="0" presId="urn:microsoft.com/office/officeart/2005/8/layout/StepDownProcess"/>
    <dgm:cxn modelId="{A4193750-4907-4739-BD31-5B6E1A98451D}" type="presParOf" srcId="{2746574A-7E22-47FF-8426-ED88B895719F}" destId="{DA350F96-F88E-4A00-9F45-B47606D8DC34}" srcOrd="2" destOrd="0" presId="urn:microsoft.com/office/officeart/2005/8/layout/StepDownProcess"/>
    <dgm:cxn modelId="{01DF280B-4E16-4C84-BE26-C3ED8151866B}" type="presParOf" srcId="{DA350F96-F88E-4A00-9F45-B47606D8DC34}" destId="{F895A3A8-6DB7-477C-B270-2B19DA6BDF5D}" srcOrd="0" destOrd="0" presId="urn:microsoft.com/office/officeart/2005/8/layout/StepDownProcess"/>
    <dgm:cxn modelId="{96E18648-FF0B-40CB-A0FA-65FFFB04D655}" type="presParOf" srcId="{DA350F96-F88E-4A00-9F45-B47606D8DC34}" destId="{FE2A73E2-DB97-4EAA-A3B0-186B846D5AB7}" srcOrd="1" destOrd="0" presId="urn:microsoft.com/office/officeart/2005/8/layout/StepDownProcess"/>
    <dgm:cxn modelId="{DC2D6E3B-CB1B-4388-BE46-8C3FE19A5685}" type="presParOf" srcId="{DA350F96-F88E-4A00-9F45-B47606D8DC34}" destId="{3E764C2E-B409-4EEA-B2E3-801EC0BCADB2}" srcOrd="2" destOrd="0" presId="urn:microsoft.com/office/officeart/2005/8/layout/StepDownProcess"/>
    <dgm:cxn modelId="{C883A3D1-AA59-4D06-A6B2-85FEE15ABAD4}" type="presParOf" srcId="{2746574A-7E22-47FF-8426-ED88B895719F}" destId="{DA6F650A-7218-4568-9CBE-8B56F452BC5B}" srcOrd="3" destOrd="0" presId="urn:microsoft.com/office/officeart/2005/8/layout/StepDownProcess"/>
    <dgm:cxn modelId="{51BDFF27-24E0-4D2C-9A12-0ECA8948B976}" type="presParOf" srcId="{2746574A-7E22-47FF-8426-ED88B895719F}" destId="{37C7F2B9-83EE-4902-8509-92B23E2FAF4B}" srcOrd="4" destOrd="0" presId="urn:microsoft.com/office/officeart/2005/8/layout/StepDownProcess"/>
    <dgm:cxn modelId="{21C53336-0583-492A-9929-6EC814C56070}" type="presParOf" srcId="{37C7F2B9-83EE-4902-8509-92B23E2FAF4B}" destId="{0C8687BC-1BAE-4DFF-AD1E-75A38EB983D0}" srcOrd="0" destOrd="0" presId="urn:microsoft.com/office/officeart/2005/8/layout/StepDownProcess"/>
    <dgm:cxn modelId="{EFFF0732-EDD3-4583-8E34-71B113A3E86B}" type="presParOf" srcId="{37C7F2B9-83EE-4902-8509-92B23E2FAF4B}" destId="{867EA01A-056F-4D63-9F8E-CB39D9CC1A03}" srcOrd="1" destOrd="0" presId="urn:microsoft.com/office/officeart/2005/8/layout/StepDownProcess"/>
    <dgm:cxn modelId="{8894F199-42FC-4E9C-B3C6-B467526B956A}" type="presParOf" srcId="{37C7F2B9-83EE-4902-8509-92B23E2FAF4B}" destId="{27B20472-E637-455C-A5B6-AC34B309D4BE}" srcOrd="2" destOrd="0" presId="urn:microsoft.com/office/officeart/2005/8/layout/StepDownProcess"/>
    <dgm:cxn modelId="{EB5E3C50-458B-4C4C-8284-1B17B6C6EF56}" type="presParOf" srcId="{2746574A-7E22-47FF-8426-ED88B895719F}" destId="{1A898D9A-F96D-4C0A-9EC5-0519DA2C11EF}" srcOrd="5" destOrd="0" presId="urn:microsoft.com/office/officeart/2005/8/layout/StepDownProcess"/>
    <dgm:cxn modelId="{72C989A1-5A92-4150-AA85-AE3228ABFBAE}" type="presParOf" srcId="{2746574A-7E22-47FF-8426-ED88B895719F}" destId="{6A32615B-E539-4360-9F49-5A3161BF16A0}" srcOrd="6" destOrd="0" presId="urn:microsoft.com/office/officeart/2005/8/layout/StepDownProcess"/>
    <dgm:cxn modelId="{2425009C-12EC-4D30-9076-94138EA1C085}" type="presParOf" srcId="{6A32615B-E539-4360-9F49-5A3161BF16A0}" destId="{72E9BEE4-19D9-4223-9528-6F891291C389}" srcOrd="0" destOrd="0" presId="urn:microsoft.com/office/officeart/2005/8/layout/StepDownProcess"/>
  </dgm:cxnLst>
  <dgm:bg/>
  <dgm:whole>
    <a:ln>
      <a:noFill/>
    </a:ln>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EA7A870-7CA8-4ABD-A7DC-58ED1B1BF67A}">
      <dsp:nvSpPr>
        <dsp:cNvPr id="0" name=""/>
        <dsp:cNvSpPr/>
      </dsp:nvSpPr>
      <dsp:spPr>
        <a:xfrm>
          <a:off x="0" y="607440"/>
          <a:ext cx="6628804" cy="1814670"/>
        </a:xfrm>
        <a:prstGeom prst="roundRect">
          <a:avLst/>
        </a:prstGeom>
        <a:gradFill rotWithShape="0">
          <a:gsLst>
            <a:gs pos="0">
              <a:schemeClr val="accent2">
                <a:hueOff val="0"/>
                <a:satOff val="0"/>
                <a:lumOff val="0"/>
                <a:alphaOff val="0"/>
                <a:tint val="96000"/>
                <a:lumMod val="100000"/>
              </a:schemeClr>
            </a:gs>
            <a:gs pos="78000">
              <a:schemeClr val="accent2">
                <a:hueOff val="0"/>
                <a:satOff val="0"/>
                <a:lumOff val="0"/>
                <a:alphaOff val="0"/>
                <a:shade val="94000"/>
                <a:lumMod val="94000"/>
              </a:schemeClr>
            </a:gs>
          </a:gsLst>
          <a:lin ang="5400000" scaled="0"/>
        </a:gradFill>
        <a:ln>
          <a:noFill/>
        </a:ln>
        <a:effectLst>
          <a:outerShdw blurRad="38100" dist="254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179070" tIns="179070" rIns="179070" bIns="179070" numCol="1" spcCol="1270" anchor="ctr" anchorCtr="0">
          <a:noAutofit/>
        </a:bodyPr>
        <a:lstStyle/>
        <a:p>
          <a:pPr lvl="0" algn="l" defTabSz="2089150">
            <a:lnSpc>
              <a:spcPct val="90000"/>
            </a:lnSpc>
            <a:spcBef>
              <a:spcPct val="0"/>
            </a:spcBef>
            <a:spcAft>
              <a:spcPct val="35000"/>
            </a:spcAft>
          </a:pPr>
          <a:r>
            <a:rPr lang="en-US" sz="4700" kern="1200" dirty="0">
              <a:latin typeface="Times New Roman" panose="02020603050405020304" pitchFamily="18" charset="0"/>
              <a:cs typeface="Times New Roman" panose="02020603050405020304" pitchFamily="18" charset="0"/>
            </a:rPr>
            <a:t>E-VERIFICATION SCHEME, 2021</a:t>
          </a:r>
        </a:p>
      </dsp:txBody>
      <dsp:txXfrm>
        <a:off x="88585" y="696025"/>
        <a:ext cx="6451634" cy="1637500"/>
      </dsp:txXfrm>
    </dsp:sp>
    <dsp:sp modelId="{84A868BC-84CE-470A-810E-685EB521CFC0}">
      <dsp:nvSpPr>
        <dsp:cNvPr id="0" name=""/>
        <dsp:cNvSpPr/>
      </dsp:nvSpPr>
      <dsp:spPr>
        <a:xfrm>
          <a:off x="0" y="2557470"/>
          <a:ext cx="6628804" cy="1814670"/>
        </a:xfrm>
        <a:prstGeom prst="roundRect">
          <a:avLst/>
        </a:prstGeom>
        <a:gradFill rotWithShape="0">
          <a:gsLst>
            <a:gs pos="0">
              <a:schemeClr val="accent2">
                <a:hueOff val="-1455363"/>
                <a:satOff val="-83928"/>
                <a:lumOff val="8628"/>
                <a:alphaOff val="0"/>
                <a:tint val="96000"/>
                <a:lumMod val="100000"/>
              </a:schemeClr>
            </a:gs>
            <a:gs pos="78000">
              <a:schemeClr val="accent2">
                <a:hueOff val="-1455363"/>
                <a:satOff val="-83928"/>
                <a:lumOff val="8628"/>
                <a:alphaOff val="0"/>
                <a:shade val="94000"/>
                <a:lumMod val="94000"/>
              </a:schemeClr>
            </a:gs>
          </a:gsLst>
          <a:lin ang="5400000" scaled="0"/>
        </a:gradFill>
        <a:ln>
          <a:noFill/>
        </a:ln>
        <a:effectLst>
          <a:outerShdw blurRad="38100" dist="254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179070" tIns="179070" rIns="179070" bIns="179070" numCol="1" spcCol="1270" anchor="ctr" anchorCtr="0">
          <a:noAutofit/>
        </a:bodyPr>
        <a:lstStyle/>
        <a:p>
          <a:pPr lvl="0" algn="l" defTabSz="2089150">
            <a:lnSpc>
              <a:spcPct val="90000"/>
            </a:lnSpc>
            <a:spcBef>
              <a:spcPct val="0"/>
            </a:spcBef>
            <a:spcAft>
              <a:spcPct val="35000"/>
            </a:spcAft>
          </a:pPr>
          <a:r>
            <a:rPr lang="en-US" sz="4700" kern="1200" dirty="0">
              <a:latin typeface="Times New Roman" panose="02020603050405020304" pitchFamily="18" charset="0"/>
              <a:cs typeface="Times New Roman" panose="02020603050405020304" pitchFamily="18" charset="0"/>
            </a:rPr>
            <a:t>EXPECTATIONS FROM THE ASSESSEE</a:t>
          </a:r>
        </a:p>
      </dsp:txBody>
      <dsp:txXfrm>
        <a:off x="88585" y="2646055"/>
        <a:ext cx="6451634" cy="1637500"/>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layout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3.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4.xml><?xml version="1.0" encoding="utf-8"?>
<dgm:layoutDef xmlns:dgm="http://schemas.openxmlformats.org/drawingml/2006/diagram" xmlns:a="http://schemas.openxmlformats.org/drawingml/2006/main" uniqueId="urn:microsoft.com/office/officeart/2005/8/layout/StepDownProcess">
  <dgm:title val=""/>
  <dgm:desc val=""/>
  <dgm:catLst>
    <dgm:cat type="process" pri="1600"/>
  </dgm:catLst>
  <dgm:sampData>
    <dgm:dataModel>
      <dgm:ptLst>
        <dgm:pt modelId="0" type="doc"/>
        <dgm:pt modelId="10">
          <dgm:prSet phldr="1"/>
        </dgm:pt>
        <dgm:pt modelId="11">
          <dgm:prSet phldr="1"/>
        </dgm:pt>
        <dgm:pt modelId="20">
          <dgm:prSet phldr="1"/>
        </dgm:pt>
        <dgm:pt modelId="21">
          <dgm:prSet phldr="1"/>
        </dgm:pt>
        <dgm:pt modelId="30">
          <dgm:prSet phldr="1"/>
        </dgm:pt>
        <dgm:pt modelId="31">
          <dgm:prSet phldr="1"/>
        </dgm:pt>
      </dgm:ptLst>
      <dgm:cxnLst>
        <dgm:cxn modelId="60" srcId="0" destId="10" srcOrd="0" destOrd="0"/>
        <dgm:cxn modelId="12" srcId="10" destId="11" srcOrd="0" destOrd="0"/>
        <dgm:cxn modelId="70" srcId="0" destId="20" srcOrd="1" destOrd="0"/>
        <dgm:cxn modelId="22" srcId="20" destId="21" srcOrd="0" destOrd="0"/>
        <dgm:cxn modelId="80" srcId="0" destId="30" srcOrd="2" destOrd="0"/>
        <dgm:cxn modelId="32" srcId="30" destId="31" srcOrd="0" destOrd="0"/>
      </dgm:cxnLst>
      <dgm:bg/>
      <dgm:whole/>
    </dgm:dataModel>
  </dgm:sampData>
  <dgm:styleData>
    <dgm:dataModel>
      <dgm:ptLst>
        <dgm:pt modelId="0" type="doc"/>
        <dgm:pt modelId="10">
          <dgm:prSet phldr="1"/>
        </dgm:pt>
        <dgm:pt modelId="20">
          <dgm:prSet phldr="1"/>
        </dgm:pt>
      </dgm:ptLst>
      <dgm:cxnLst>
        <dgm:cxn modelId="60" srcId="0" destId="10" srcOrd="0" destOrd="0"/>
        <dgm:cxn modelId="7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60" srcId="0" destId="10" srcOrd="0" destOrd="0"/>
        <dgm:cxn modelId="70" srcId="0" destId="20" srcOrd="1" destOrd="0"/>
        <dgm:cxn modelId="80" srcId="0" destId="30" srcOrd="2" destOrd="0"/>
        <dgm:cxn modelId="90" srcId="0" destId="40" srcOrd="3" destOrd="0"/>
      </dgm:cxnLst>
      <dgm:bg/>
      <dgm:whole/>
    </dgm:dataModel>
  </dgm:clrData>
  <dgm:layoutNode name="rootnode">
    <dgm:varLst>
      <dgm:chMax/>
      <dgm:chPref/>
      <dgm:dir/>
      <dgm:animLvl val="lvl"/>
    </dgm:varLst>
    <dgm:choose name="Name0">
      <dgm:if name="Name1" func="var" arg="dir" op="equ" val="norm">
        <dgm:alg type="snake">
          <dgm:param type="grDir" val="tL"/>
          <dgm:param type="flowDir" val="row"/>
          <dgm:param type="off" val="off"/>
          <dgm:param type="bkpt" val="fixed"/>
          <dgm:param type="bkPtFixedVal" val="1"/>
        </dgm:alg>
      </dgm:if>
      <dgm:else name="Name2">
        <dgm:alg type="snake">
          <dgm:param type="grDir" val="tR"/>
          <dgm:param type="flowDir" val="row"/>
          <dgm:param type="off" val="off"/>
          <dgm:param type="bkpt" val="fixed"/>
          <dgm:param type="bkPtFixedVal" val="1"/>
        </dgm:alg>
      </dgm:else>
    </dgm:choose>
    <dgm:shape xmlns:r="http://schemas.openxmlformats.org/officeDocument/2006/relationships" r:blip="">
      <dgm:adjLst/>
    </dgm:shape>
    <dgm:choose name="Name3">
      <dgm:if name="Name4" func="var" arg="dir" op="equ" val="norm">
        <dgm:constrLst>
          <dgm:constr type="alignOff" forName="rootnode" val="0.48"/>
          <dgm:constr type="primFontSz" for="des" forName="ParentText" val="65"/>
          <dgm:constr type="primFontSz" for="des" forName="ChildText" refType="primFontSz" refFor="des" refForName="ParentText" op="lte"/>
          <dgm:constr type="w" for="ch" forName="composite" refType="w"/>
          <dgm:constr type="h" for="ch" forName="composite" refType="h"/>
          <dgm:constr type="sp" refType="h" refFor="ch" refForName="composite" op="equ" fact="-0.38"/>
        </dgm:constrLst>
      </dgm:if>
      <dgm:else name="Name5">
        <dgm:constrLst>
          <dgm:constr type="alignOff" forName="rootnode" val="0.48"/>
          <dgm:constr type="primFontSz" for="des" forName="ParentText" val="65"/>
          <dgm:constr type="primFontSz" for="des" forName="ChildText" refType="primFontSz" refFor="des" refForName="ParentText" op="lte"/>
          <dgm:constr type="w" for="ch" forName="composite" refType="w"/>
          <dgm:constr type="h" for="ch" forName="composite" refType="h"/>
          <dgm:constr type="sp" refType="h" refFor="ch" refForName="composite" op="equ" fact="-0.38"/>
        </dgm:constrLst>
      </dgm:else>
    </dgm:choose>
    <dgm:forEach name="nodesForEach" axis="ch" ptType="node">
      <dgm:layoutNode name="composite">
        <dgm:alg type="composite">
          <dgm:param type="ar" val="1.2439"/>
        </dgm:alg>
        <dgm:shape xmlns:r="http://schemas.openxmlformats.org/officeDocument/2006/relationships" r:blip="">
          <dgm:adjLst/>
        </dgm:shape>
        <dgm:choose name="Name6">
          <dgm:if name="Name7" func="var" arg="dir" op="equ" val="norm">
            <dgm:constrLst>
              <dgm:constr type="l" for="ch" forName="bentUpArrow1" refType="w" fact="0.07"/>
              <dgm:constr type="t" for="ch" forName="bentUpArrow1" refType="h" fact="0.524"/>
              <dgm:constr type="w" for="ch" forName="bentUpArrow1" refType="w" fact="0.3844"/>
              <dgm:constr type="h" for="ch" forName="bentUpArrow1" refType="h" fact="0.42"/>
              <dgm:constr type="l" for="ch" forName="ParentText" refType="w" fact="0"/>
              <dgm:constr type="t" for="ch" forName="ParentText" refType="h" fact="0"/>
              <dgm:constr type="w" for="ch" forName="ParentText" refType="w" fact="0.5684"/>
              <dgm:constr type="h" for="ch" forName="ParentText" refType="h" fact="0.4949"/>
              <dgm:constr type="l" for="ch" forName="ChildText" refType="w" refFor="ch" refForName="ParentText"/>
              <dgm:constr type="t" for="ch" forName="ChildText" refType="h" fact="0.05"/>
              <dgm:constr type="w" for="ch" forName="ChildText" refType="w" fact="0.4134"/>
              <dgm:constr type="h" for="ch" forName="ChildText" refType="h" fact="0.4"/>
              <dgm:constr type="l" for="ch" forName="FinalChildText" refType="w" refFor="ch" refForName="ParentText"/>
              <dgm:constr type="t" for="ch" forName="FinalChildText" refType="h" fact="0.05"/>
              <dgm:constr type="w" for="ch" forName="FinalChildText" refType="w" fact="0.4134"/>
              <dgm:constr type="h" for="ch" forName="FinalChildText" refType="h" fact="0.4"/>
            </dgm:constrLst>
          </dgm:if>
          <dgm:else name="Name8">
            <dgm:constrLst>
              <dgm:constr type="r" for="ch" forName="bentUpArrow1" refType="w" fact="0.97"/>
              <dgm:constr type="t" for="ch" forName="bentUpArrow1" refType="h" fact="0.524"/>
              <dgm:constr type="w" for="ch" forName="bentUpArrow1" refType="w" fact="0.3844"/>
              <dgm:constr type="h" for="ch" forName="bentUpArrow1" refType="h" fact="0.42"/>
              <dgm:constr type="l" for="ch" forName="ParentText" refType="w" fact="0.4316"/>
              <dgm:constr type="t" for="ch" forName="ParentText" refType="h" fact="0"/>
              <dgm:constr type="w" for="ch" forName="ParentText" refType="w" fact="0.5684"/>
              <dgm:constr type="h" for="ch" forName="ParentText" refType="h" fact="0.4949"/>
              <dgm:constr type="l" for="ch" forName="ChildText" refType="w" fact="0"/>
              <dgm:constr type="t" for="ch" forName="ChildText" refType="h" fact="0.05"/>
              <dgm:constr type="w" for="ch" forName="ChildText" refType="w" fact="0.4134"/>
              <dgm:constr type="h" for="ch" forName="ChildText" refType="h" fact="0.4"/>
              <dgm:constr type="l" for="ch" forName="FinalChildText" refType="w" fact="0"/>
              <dgm:constr type="t" for="ch" forName="FinalChildText" refType="h" fact="0.05"/>
              <dgm:constr type="w" for="ch" forName="FinalChildText" refType="w" fact="0.4134"/>
              <dgm:constr type="h" for="ch" forName="FinalChildText" refType="h" fact="0.4"/>
            </dgm:constrLst>
          </dgm:else>
        </dgm:choose>
        <dgm:choose name="Name9">
          <dgm:if name="Name10" axis="followSib" ptType="node" func="cnt" op="gte" val="1">
            <dgm:layoutNode name="bentUpArrow1" styleLbl="alignImgPlace1">
              <dgm:alg type="sp"/>
              <dgm:choose name="Name11">
                <dgm:if name="Name12" func="var" arg="dir" op="equ" val="norm">
                  <dgm:shape xmlns:r="http://schemas.openxmlformats.org/officeDocument/2006/relationships" rot="90" type="bentUpArrow" r:blip="">
                    <dgm:adjLst>
                      <dgm:adj idx="1" val="0.3284"/>
                      <dgm:adj idx="2" val="0.25"/>
                      <dgm:adj idx="3" val="0.3578"/>
                    </dgm:adjLst>
                  </dgm:shape>
                </dgm:if>
                <dgm:else name="Name13">
                  <dgm:shape xmlns:r="http://schemas.openxmlformats.org/officeDocument/2006/relationships" rot="180" type="bentArrow" r:blip="">
                    <dgm:adjLst>
                      <dgm:adj idx="1" val="0.3284"/>
                      <dgm:adj idx="2" val="0.25"/>
                      <dgm:adj idx="3" val="0.3578"/>
                      <dgm:adj idx="4" val="0"/>
                    </dgm:adjLst>
                  </dgm:shape>
                </dgm:else>
              </dgm:choose>
              <dgm:presOf/>
            </dgm:layoutNode>
          </dgm:if>
          <dgm:else name="Name14"/>
        </dgm:choose>
        <dgm:layoutNode name="ParentText" styleLbl="node1">
          <dgm:varLst>
            <dgm:chMax val="1"/>
            <dgm:chPref val="1"/>
            <dgm:bulletEnabled val="1"/>
          </dgm:varLst>
          <dgm:alg type="tx"/>
          <dgm:shape xmlns:r="http://schemas.openxmlformats.org/officeDocument/2006/relationships" type="roundRect" r:blip="">
            <dgm:adjLst>
              <dgm:adj idx="1" val="0.1667"/>
            </dgm:adjLst>
          </dgm:shape>
          <dgm:presOf axis="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choose name="Name15">
          <dgm:if name="Name16" axis="followSib" ptType="node" func="cnt" op="equ" val="0">
            <dgm:choose name="Name17">
              <dgm:if name="Name18" axis="ch" ptType="node" func="cnt" op="gte" val="1">
                <dgm:layoutNode name="FinalChildText" styleLbl="revTx">
                  <dgm:varLst>
                    <dgm:chMax val="0"/>
                    <dgm:chPref val="0"/>
                    <dgm:bulletEnabled val="1"/>
                  </dgm:varLst>
                  <dgm:alg type="tx">
                    <dgm:param type="stBulletLvl" val="1"/>
                    <dgm:param type="txAnchorVertCh" val="mid"/>
                    <dgm:param type="parTxLTRAlign" val="l"/>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9"/>
            </dgm:choose>
          </dgm:if>
          <dgm:else name="Name20">
            <dgm:layoutNode name="ChildText" styleLbl="revTx">
              <dgm:varLst>
                <dgm:chMax val="0"/>
                <dgm:chPref val="0"/>
                <dgm:bulletEnabled val="1"/>
              </dgm:varLst>
              <dgm:alg type="tx">
                <dgm:param type="stBulletLvl" val="1"/>
                <dgm:param type="txAnchorVertCh" val="mid"/>
                <dgm:param type="parTxLTRAlign" val="l"/>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layoutNode>
      <dgm:forEach name="sibTransForEach" axis="followSib" ptType="sibTrans" cnt="1">
        <dgm:layoutNode name="sibTrans">
          <dgm:alg type="sp"/>
          <dgm:shape xmlns:r="http://schemas.openxmlformats.org/officeDocument/2006/relationships" r:blip="">
            <dgm:adjLst/>
          </dgm:shap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rawings/drawing1.xml><?xml version="1.0" encoding="utf-8"?>
<c:userShapes xmlns:c="http://schemas.openxmlformats.org/drawingml/2006/chart">
  <cdr:relSizeAnchor xmlns:cdr="http://schemas.openxmlformats.org/drawingml/2006/chartDrawing">
    <cdr:from>
      <cdr:x>0.63715</cdr:x>
      <cdr:y>0.34583</cdr:y>
    </cdr:from>
    <cdr:to>
      <cdr:x>0.89633</cdr:x>
      <cdr:y>0.67917</cdr:y>
    </cdr:to>
    <cdr:sp macro="" textlink="">
      <cdr:nvSpPr>
        <cdr:cNvPr id="2" name="TextBox 1">
          <a:extLst xmlns:a="http://schemas.openxmlformats.org/drawingml/2006/main">
            <a:ext uri="{FF2B5EF4-FFF2-40B4-BE49-F238E27FC236}">
              <a16:creationId xmlns:a16="http://schemas.microsoft.com/office/drawing/2014/main" xmlns="" id="{A0FF9CCD-CCE4-EE08-59F5-DB200E7A74C2}"/>
            </a:ext>
          </a:extLst>
        </cdr:cNvPr>
        <cdr:cNvSpPr txBox="1"/>
      </cdr:nvSpPr>
      <cdr:spPr>
        <a:xfrm xmlns:a="http://schemas.openxmlformats.org/drawingml/2006/main">
          <a:off x="2247900" y="948690"/>
          <a:ext cx="914400" cy="914400"/>
        </a:xfrm>
        <a:prstGeom xmlns:a="http://schemas.openxmlformats.org/drawingml/2006/main" prst="rect">
          <a:avLst/>
        </a:prstGeom>
      </cdr:spPr>
      <cdr:txBody>
        <a:bodyPr xmlns:a="http://schemas.openxmlformats.org/drawingml/2006/main" vertOverflow="clip" wrap="none" rtlCol="0"/>
        <a:lstStyle xmlns:a="http://schemas.openxmlformats.org/drawingml/2006/main"/>
        <a:p xmlns:a="http://schemas.openxmlformats.org/drawingml/2006/main">
          <a:endParaRPr lang="en-IN" sz="1100"/>
        </a:p>
      </cdr:txBody>
    </cdr:sp>
  </cdr:relSizeAnchor>
  <cdr:relSizeAnchor xmlns:cdr="http://schemas.openxmlformats.org/drawingml/2006/chartDrawing">
    <cdr:from>
      <cdr:x>0.59395</cdr:x>
      <cdr:y>0.26026</cdr:y>
    </cdr:from>
    <cdr:to>
      <cdr:x>0.92225</cdr:x>
      <cdr:y>0.34872</cdr:y>
    </cdr:to>
    <cdr:sp macro="" textlink="">
      <cdr:nvSpPr>
        <cdr:cNvPr id="3" name="TextBox 2">
          <a:extLst xmlns:a="http://schemas.openxmlformats.org/drawingml/2006/main">
            <a:ext uri="{FF2B5EF4-FFF2-40B4-BE49-F238E27FC236}">
              <a16:creationId xmlns:a16="http://schemas.microsoft.com/office/drawing/2014/main" xmlns="" id="{C8F54F14-B43F-420D-347E-A8B527DC5E0C}"/>
            </a:ext>
          </a:extLst>
        </cdr:cNvPr>
        <cdr:cNvSpPr txBox="1"/>
      </cdr:nvSpPr>
      <cdr:spPr>
        <a:xfrm xmlns:a="http://schemas.openxmlformats.org/drawingml/2006/main">
          <a:off x="3020344" y="947059"/>
          <a:ext cx="1669465" cy="321905"/>
        </a:xfrm>
        <a:prstGeom xmlns:a="http://schemas.openxmlformats.org/drawingml/2006/main" prst="rect">
          <a:avLst/>
        </a:prstGeom>
      </cdr:spPr>
      <cdr:txBody>
        <a:bodyPr xmlns:a="http://schemas.openxmlformats.org/drawingml/2006/main" vertOverflow="clip" wrap="none" rtlCol="0"/>
        <a:lstStyle xmlns:a="http://schemas.openxmlformats.org/drawingml/2006/main"/>
        <a:p xmlns:a="http://schemas.openxmlformats.org/drawingml/2006/main">
          <a:pPr marL="0" marR="0" lvl="0" indent="0" defTabSz="914400" eaLnBrk="1" fontAlgn="auto" latinLnBrk="0" hangingPunct="1">
            <a:lnSpc>
              <a:spcPct val="100000"/>
            </a:lnSpc>
            <a:spcBef>
              <a:spcPts val="0"/>
            </a:spcBef>
            <a:spcAft>
              <a:spcPts val="0"/>
            </a:spcAft>
            <a:buClrTx/>
            <a:buSzTx/>
            <a:buFontTx/>
            <a:buNone/>
            <a:tabLst/>
            <a:defRPr/>
          </a:pPr>
          <a:r>
            <a:rPr lang="en-IN" sz="1200" b="1" dirty="0">
              <a:effectLst/>
              <a:latin typeface="Times New Roman" panose="02020603050405020304" pitchFamily="18" charset="0"/>
              <a:cs typeface="Times New Roman" panose="02020603050405020304" pitchFamily="18" charset="0"/>
            </a:rPr>
            <a:t>VERIFIED VALUE- 19240 </a:t>
          </a:r>
          <a:r>
            <a:rPr lang="en-IN" sz="1200" b="1" dirty="0">
              <a:effectLst/>
              <a:latin typeface="+mn-lt"/>
              <a:ea typeface="+mn-ea"/>
              <a:cs typeface="+mn-cs"/>
            </a:rPr>
            <a:t>Cr</a:t>
          </a:r>
          <a:endParaRPr lang="en-IN" sz="1200" dirty="0">
            <a:effectLst/>
          </a:endParaRPr>
        </a:p>
        <a:p xmlns:a="http://schemas.openxmlformats.org/drawingml/2006/main">
          <a:endParaRPr lang="en-IN" sz="1100" dirty="0"/>
        </a:p>
      </cdr:txBody>
    </cdr:sp>
  </cdr:relSizeAnchor>
</c:userShape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99091"/>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sz="quarter" idx="1"/>
          </p:nvPr>
        </p:nvSpPr>
        <p:spPr>
          <a:xfrm>
            <a:off x="3884613" y="0"/>
            <a:ext cx="2971800" cy="499091"/>
          </a:xfrm>
          <a:prstGeom prst="rect">
            <a:avLst/>
          </a:prstGeom>
        </p:spPr>
        <p:txBody>
          <a:bodyPr vert="horz" lIns="91440" tIns="45720" rIns="91440" bIns="45720" rtlCol="0"/>
          <a:lstStyle>
            <a:lvl1pPr algn="r">
              <a:defRPr sz="1200"/>
            </a:lvl1pPr>
          </a:lstStyle>
          <a:p>
            <a:fld id="{80680FBE-A8DF-4758-9AC4-3A9E1039168F}" type="datetimeFigureOut">
              <a:rPr lang="en-US" smtClean="0"/>
              <a:pPr/>
              <a:t>7/25/2025</a:t>
            </a:fld>
            <a:endParaRPr lang="en-US" dirty="0"/>
          </a:p>
        </p:txBody>
      </p:sp>
      <p:sp>
        <p:nvSpPr>
          <p:cNvPr id="4" name="Footer Placeholder 3"/>
          <p:cNvSpPr>
            <a:spLocks noGrp="1"/>
          </p:cNvSpPr>
          <p:nvPr>
            <p:ph type="ftr" sz="quarter" idx="2"/>
          </p:nvPr>
        </p:nvSpPr>
        <p:spPr>
          <a:xfrm>
            <a:off x="0" y="9448185"/>
            <a:ext cx="2971800" cy="499090"/>
          </a:xfrm>
          <a:prstGeom prst="rect">
            <a:avLst/>
          </a:prstGeom>
        </p:spPr>
        <p:txBody>
          <a:bodyPr vert="horz" lIns="91440" tIns="45720" rIns="91440" bIns="45720" rtlCol="0" anchor="b"/>
          <a:lstStyle>
            <a:lvl1pPr algn="l">
              <a:defRPr sz="1200"/>
            </a:lvl1pPr>
          </a:lstStyle>
          <a:p>
            <a:endParaRPr lang="en-US" dirty="0"/>
          </a:p>
        </p:txBody>
      </p:sp>
      <p:sp>
        <p:nvSpPr>
          <p:cNvPr id="5" name="Slide Number Placeholder 4"/>
          <p:cNvSpPr>
            <a:spLocks noGrp="1"/>
          </p:cNvSpPr>
          <p:nvPr>
            <p:ph type="sldNum" sz="quarter" idx="3"/>
          </p:nvPr>
        </p:nvSpPr>
        <p:spPr>
          <a:xfrm>
            <a:off x="3884613" y="9448185"/>
            <a:ext cx="2971800" cy="499090"/>
          </a:xfrm>
          <a:prstGeom prst="rect">
            <a:avLst/>
          </a:prstGeom>
        </p:spPr>
        <p:txBody>
          <a:bodyPr vert="horz" lIns="91440" tIns="45720" rIns="91440" bIns="45720" rtlCol="0" anchor="b"/>
          <a:lstStyle>
            <a:lvl1pPr algn="r">
              <a:defRPr sz="1200"/>
            </a:lvl1pPr>
          </a:lstStyle>
          <a:p>
            <a:fld id="{9C679768-A2FC-4D08-91F6-8DCE6C566B36}" type="slidenum">
              <a:rPr lang="en-US" smtClean="0"/>
              <a:pPr/>
              <a:t>‹#›</a:t>
            </a:fld>
            <a:endParaRPr lang="en-US" dirty="0"/>
          </a:p>
        </p:txBody>
      </p:sp>
    </p:spTree>
    <p:extLst>
      <p:ext uri="{BB962C8B-B14F-4D97-AF65-F5344CB8AC3E}">
        <p14:creationId xmlns:p14="http://schemas.microsoft.com/office/powerpoint/2010/main" val="1830255166"/>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99091"/>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99091"/>
          </a:xfrm>
          <a:prstGeom prst="rect">
            <a:avLst/>
          </a:prstGeom>
        </p:spPr>
        <p:txBody>
          <a:bodyPr vert="horz" lIns="91440" tIns="45720" rIns="91440" bIns="45720" rtlCol="0"/>
          <a:lstStyle>
            <a:lvl1pPr algn="r">
              <a:defRPr sz="1200"/>
            </a:lvl1pPr>
          </a:lstStyle>
          <a:p>
            <a:fld id="{EC13577B-6902-467D-A26C-08A0DD5E4E03}" type="datetimeFigureOut">
              <a:rPr lang="en-US" smtClean="0"/>
              <a:pPr/>
              <a:t>7/25/2025</a:t>
            </a:fld>
            <a:endParaRPr lang="en-US" dirty="0"/>
          </a:p>
        </p:txBody>
      </p:sp>
      <p:sp>
        <p:nvSpPr>
          <p:cNvPr id="4" name="Slide Image Placeholder 3"/>
          <p:cNvSpPr>
            <a:spLocks noGrp="1" noRot="1" noChangeAspect="1"/>
          </p:cNvSpPr>
          <p:nvPr>
            <p:ph type="sldImg" idx="2"/>
          </p:nvPr>
        </p:nvSpPr>
        <p:spPr>
          <a:xfrm>
            <a:off x="444500" y="1243013"/>
            <a:ext cx="5969000" cy="3357562"/>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787126"/>
            <a:ext cx="5486400" cy="391674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9448185"/>
            <a:ext cx="2971800" cy="499090"/>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9448185"/>
            <a:ext cx="2971800" cy="499090"/>
          </a:xfrm>
          <a:prstGeom prst="rect">
            <a:avLst/>
          </a:prstGeom>
        </p:spPr>
        <p:txBody>
          <a:bodyPr vert="horz" lIns="91440" tIns="45720" rIns="91440" bIns="45720" rtlCol="0" anchor="b"/>
          <a:lstStyle>
            <a:lvl1pPr algn="r">
              <a:defRPr sz="1200"/>
            </a:lvl1pPr>
          </a:lstStyle>
          <a:p>
            <a:fld id="{DF61EA0F-A667-4B49-8422-0062BC55E249}" type="slidenum">
              <a:rPr lang="en-US" smtClean="0"/>
              <a:pPr/>
              <a:t>‹#›</a:t>
            </a:fld>
            <a:endParaRPr lang="en-US" dirty="0"/>
          </a:p>
        </p:txBody>
      </p:sp>
    </p:spTree>
    <p:extLst>
      <p:ext uri="{BB962C8B-B14F-4D97-AF65-F5344CB8AC3E}">
        <p14:creationId xmlns:p14="http://schemas.microsoft.com/office/powerpoint/2010/main" val="338191029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32" name="Straight Connector 31"/>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4"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0"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31" name="Isosceles Triangle 30"/>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9" name="Isosceles Triangle 18"/>
            <p:cNvSpPr/>
            <p:nvPr/>
          </p:nvSpPr>
          <p:spPr>
            <a:xfrm rot="10800000">
              <a:off x="0" y="0"/>
              <a:ext cx="842596"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solidFill>
              </a:defRPr>
            </a:lvl1pPr>
          </a:lstStyle>
          <a:p>
            <a:r>
              <a:rPr lang="en-US"/>
              <a:t>Click to edit Master title style</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9CA8C656-E250-4603-B483-297E0A894466}" type="datetime1">
              <a:rPr lang="en-IN" smtClean="0"/>
              <a:pPr/>
              <a:t>25-07-2025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9860EDB8-5305-433F-BE41-D7A86D811DB3}" type="slidenum">
              <a:rPr lang="en-US" smtClean="0"/>
              <a:pPr/>
              <a:t>‹#›</a:t>
            </a:fld>
            <a:endParaRPr lang="en-US" dirty="0"/>
          </a:p>
        </p:txBody>
      </p:sp>
    </p:spTree>
    <p:extLst>
      <p:ext uri="{BB962C8B-B14F-4D97-AF65-F5344CB8AC3E}">
        <p14:creationId xmlns:p14="http://schemas.microsoft.com/office/powerpoint/2010/main" val="26210178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3600"/>
            </a:lvl1p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D4831AA0-3DC2-493A-AE0B-A692D9BB3D27}" type="datetime1">
              <a:rPr lang="en-IN" smtClean="0"/>
              <a:pPr/>
              <a:t>25-07-2025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1D2C36F-4504-47C0-B82F-A167342A2754}" type="slidenum">
              <a:rPr lang="en-US" smtClean="0"/>
              <a:pPr/>
              <a:t>‹#›</a:t>
            </a:fld>
            <a:endParaRPr lang="en-US"/>
          </a:p>
        </p:txBody>
      </p:sp>
    </p:spTree>
    <p:extLst>
      <p:ext uri="{BB962C8B-B14F-4D97-AF65-F5344CB8AC3E}">
        <p14:creationId xmlns:p14="http://schemas.microsoft.com/office/powerpoint/2010/main" val="394317363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3780794D-66F1-4C5C-B49A-26E1B7CCF8E0}" type="datetime1">
              <a:rPr lang="en-IN" smtClean="0"/>
              <a:pPr/>
              <a:t>25-07-2025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9860EDB8-5305-433F-BE41-D7A86D811DB3}" type="slidenum">
              <a:rPr lang="en-US" smtClean="0"/>
              <a:pPr/>
              <a:t>‹#›</a:t>
            </a:fld>
            <a:endParaRPr lang="en-US" dirty="0"/>
          </a:p>
        </p:txBody>
      </p:sp>
    </p:spTree>
    <p:extLst>
      <p:ext uri="{BB962C8B-B14F-4D97-AF65-F5344CB8AC3E}">
        <p14:creationId xmlns:p14="http://schemas.microsoft.com/office/powerpoint/2010/main" val="28311141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C712E4A0-CC00-4A1D-8A5E-45D7894C5856}" type="datetime1">
              <a:rPr lang="en-IN" smtClean="0"/>
              <a:pPr/>
              <a:t>25-07-2025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9860EDB8-5305-433F-BE41-D7A86D811DB3}" type="slidenum">
              <a:rPr lang="en-US" smtClean="0"/>
              <a:pPr/>
              <a:t>‹#›</a:t>
            </a:fld>
            <a:endParaRPr lang="en-US" dirty="0"/>
          </a:p>
        </p:txBody>
      </p:sp>
    </p:spTree>
    <p:extLst>
      <p:ext uri="{BB962C8B-B14F-4D97-AF65-F5344CB8AC3E}">
        <p14:creationId xmlns:p14="http://schemas.microsoft.com/office/powerpoint/2010/main" val="265815601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D0DC1529-9A79-4025-B1BC-3938E2C276B3}" type="datetime1">
              <a:rPr lang="en-IN" smtClean="0"/>
              <a:pPr/>
              <a:t>25-07-2025</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9860EDB8-5305-433F-BE41-D7A86D811DB3}" type="slidenum">
              <a:rPr lang="en-US" smtClean="0"/>
              <a:pPr/>
              <a:t>‹#›</a:t>
            </a:fld>
            <a:endParaRPr lang="en-US" dirty="0"/>
          </a:p>
        </p:txBody>
      </p:sp>
    </p:spTree>
    <p:extLst>
      <p:ext uri="{BB962C8B-B14F-4D97-AF65-F5344CB8AC3E}">
        <p14:creationId xmlns:p14="http://schemas.microsoft.com/office/powerpoint/2010/main" val="324597663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829CA54A-78D7-45F0-9470-A78A9E37C339}" type="datetime1">
              <a:rPr lang="en-IN" smtClean="0"/>
              <a:pPr/>
              <a:t>25-07-2025</a:t>
            </a:fld>
            <a:endParaRPr lang="en-IN"/>
          </a:p>
        </p:txBody>
      </p:sp>
      <p:sp>
        <p:nvSpPr>
          <p:cNvPr id="4" name="Footer Placeholder 3"/>
          <p:cNvSpPr>
            <a:spLocks noGrp="1"/>
          </p:cNvSpPr>
          <p:nvPr>
            <p:ph type="ftr" sz="quarter" idx="11"/>
          </p:nvPr>
        </p:nvSpPr>
        <p:spPr/>
        <p:txBody>
          <a:bodyPr/>
          <a:lstStyle/>
          <a:p>
            <a:endParaRPr lang="en-IN"/>
          </a:p>
        </p:txBody>
      </p:sp>
      <p:sp>
        <p:nvSpPr>
          <p:cNvPr id="5" name="Slide Number Placeholder 4"/>
          <p:cNvSpPr>
            <a:spLocks noGrp="1"/>
          </p:cNvSpPr>
          <p:nvPr>
            <p:ph type="sldNum" sz="quarter" idx="12"/>
          </p:nvPr>
        </p:nvSpPr>
        <p:spPr/>
        <p:txBody>
          <a:bodyPr/>
          <a:lstStyle/>
          <a:p>
            <a:fld id="{77DD6071-F7E6-4AE5-BDA9-F44AB223AF66}" type="slidenum">
              <a:rPr lang="en-IN" smtClean="0"/>
              <a:pPr/>
              <a:t>‹#›</a:t>
            </a:fld>
            <a:endParaRPr lang="en-IN"/>
          </a:p>
        </p:txBody>
      </p:sp>
    </p:spTree>
    <p:extLst>
      <p:ext uri="{BB962C8B-B14F-4D97-AF65-F5344CB8AC3E}">
        <p14:creationId xmlns:p14="http://schemas.microsoft.com/office/powerpoint/2010/main" val="415198502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8C052F2-3EF9-4E67-AEFD-7B03B1572221}" type="datetime1">
              <a:rPr lang="en-IN" smtClean="0"/>
              <a:pPr/>
              <a:t>25-07-2025</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9860EDB8-5305-433F-BE41-D7A86D811DB3}" type="slidenum">
              <a:rPr lang="en-US" smtClean="0"/>
              <a:pPr/>
              <a:t>‹#›</a:t>
            </a:fld>
            <a:endParaRPr lang="en-US" dirty="0"/>
          </a:p>
        </p:txBody>
      </p:sp>
    </p:spTree>
    <p:extLst>
      <p:ext uri="{BB962C8B-B14F-4D97-AF65-F5344CB8AC3E}">
        <p14:creationId xmlns:p14="http://schemas.microsoft.com/office/powerpoint/2010/main" val="239074044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en-US"/>
              <a:t>Click to edit Master title style</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8AE321F0-9B68-4DB8-BD39-EF8A662CC13F}" type="datetime1">
              <a:rPr lang="en-IN" smtClean="0"/>
              <a:pPr/>
              <a:t>25-07-2025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9860EDB8-5305-433F-BE41-D7A86D811DB3}" type="slidenum">
              <a:rPr lang="en-US" smtClean="0"/>
              <a:pPr/>
              <a:t>‹#›</a:t>
            </a:fld>
            <a:endParaRPr lang="en-US" dirty="0"/>
          </a:p>
        </p:txBody>
      </p:sp>
    </p:spTree>
    <p:extLst>
      <p:ext uri="{BB962C8B-B14F-4D97-AF65-F5344CB8AC3E}">
        <p14:creationId xmlns:p14="http://schemas.microsoft.com/office/powerpoint/2010/main" val="65550973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CF7201CD-6510-4230-9CD1-E9C01FBB45A4}" type="datetime1">
              <a:rPr lang="en-IN" smtClean="0"/>
              <a:pPr/>
              <a:t>25-07-2025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9860EDB8-5305-433F-BE41-D7A86D811DB3}" type="slidenum">
              <a:rPr lang="en-US" smtClean="0"/>
              <a:pPr/>
              <a:t>‹#›</a:t>
            </a:fld>
            <a:endParaRPr lang="en-US" dirty="0"/>
          </a:p>
        </p:txBody>
      </p:sp>
    </p:spTree>
    <p:extLst>
      <p:ext uri="{BB962C8B-B14F-4D97-AF65-F5344CB8AC3E}">
        <p14:creationId xmlns:p14="http://schemas.microsoft.com/office/powerpoint/2010/main" val="141304847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52EB612-3DC4-47D1-B8B1-C500BC88D9E9}" type="datetime1">
              <a:rPr lang="en-IN" smtClean="0"/>
              <a:pPr/>
              <a:t>25-07-2025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187044073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3C1A0234-09FE-4DB5-BF64-A6CAF61BDE15}" type="datetime1">
              <a:rPr lang="en-IN" smtClean="0"/>
              <a:pPr/>
              <a:t>25-07-2025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
        <p:nvSpPr>
          <p:cNvPr id="20" name="TextBox 19"/>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2" name="TextBox 21"/>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latin typeface="Arial"/>
              </a:rPr>
              <a:t>”</a:t>
            </a:r>
            <a:endParaRPr lang="en-US" dirty="0">
              <a:solidFill>
                <a:schemeClr val="accent1">
                  <a:lumMod val="60000"/>
                  <a:lumOff val="40000"/>
                </a:schemeClr>
              </a:solidFill>
              <a:latin typeface="Arial"/>
            </a:endParaRPr>
          </a:p>
        </p:txBody>
      </p:sp>
    </p:spTree>
    <p:extLst>
      <p:ext uri="{BB962C8B-B14F-4D97-AF65-F5344CB8AC3E}">
        <p14:creationId xmlns:p14="http://schemas.microsoft.com/office/powerpoint/2010/main" val="423883328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6AB6C0CE-BD0C-4AAC-BEB1-D195799EE9A1}" type="datetime1">
              <a:rPr lang="en-IN" smtClean="0"/>
              <a:pPr/>
              <a:t>25-07-2025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109385866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238057D6-771B-46EA-9277-13ABE7BF7303}" type="datetime1">
              <a:rPr lang="en-IN" smtClean="0"/>
              <a:pPr/>
              <a:t>25-07-2025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val="150508649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4EBEF3C1-1138-4620-94E0-9D2DD7FD9392}" type="datetime1">
              <a:rPr lang="en-IN" smtClean="0"/>
              <a:pPr/>
              <a:t>25-07-2025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407235571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F4B5DC79-247E-4DD1-9E6B-10B935939F7C}" type="datetime1">
              <a:rPr lang="en-IN" smtClean="0"/>
              <a:pPr/>
              <a:t>25-07-2025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9860EDB8-5305-433F-BE41-D7A86D811DB3}" type="slidenum">
              <a:rPr lang="en-US" smtClean="0"/>
              <a:pPr/>
              <a:t>‹#›</a:t>
            </a:fld>
            <a:endParaRPr lang="en-US" dirty="0"/>
          </a:p>
        </p:txBody>
      </p:sp>
    </p:spTree>
    <p:extLst>
      <p:ext uri="{BB962C8B-B14F-4D97-AF65-F5344CB8AC3E}">
        <p14:creationId xmlns:p14="http://schemas.microsoft.com/office/powerpoint/2010/main" val="373684783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en-US"/>
              <a:t>Click to edit Master title style</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CB601864-EBE9-4FB3-9CBE-F3D520ABF524}" type="datetime1">
              <a:rPr lang="en-IN" smtClean="0"/>
              <a:pPr/>
              <a:t>25-07-2025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9860EDB8-5305-433F-BE41-D7A86D811DB3}" type="slidenum">
              <a:rPr lang="en-US" smtClean="0"/>
              <a:pPr/>
              <a:t>‹#›</a:t>
            </a:fld>
            <a:endParaRPr lang="en-US" dirty="0"/>
          </a:p>
        </p:txBody>
      </p:sp>
    </p:spTree>
    <p:extLst>
      <p:ext uri="{BB962C8B-B14F-4D97-AF65-F5344CB8AC3E}">
        <p14:creationId xmlns:p14="http://schemas.microsoft.com/office/powerpoint/2010/main" val="3258232376"/>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sp>
        <p:nvSpPr>
          <p:cNvPr id="7" name="Rectangle 6"/>
          <p:cNvSpPr/>
          <p:nvPr userDrawn="1"/>
        </p:nvSpPr>
        <p:spPr bwMode="blackWhite">
          <a:xfrm>
            <a:off x="254950" y="262784"/>
            <a:ext cx="11682101" cy="6332433"/>
          </a:xfrm>
          <a:prstGeom prst="rect">
            <a:avLst/>
          </a:prstGeom>
          <a:solidFill>
            <a:srgbClr val="D247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sp>
        <p:nvSpPr>
          <p:cNvPr id="2" name="Title 1"/>
          <p:cNvSpPr>
            <a:spLocks noGrp="1"/>
          </p:cNvSpPr>
          <p:nvPr>
            <p:ph type="title"/>
          </p:nvPr>
        </p:nvSpPr>
        <p:spPr/>
        <p:txBody>
          <a:bodyPr/>
          <a:lstStyle/>
          <a:p>
            <a:r>
              <a:rPr lang="en-US"/>
              <a:t>Click to edit Master title style</a:t>
            </a:r>
            <a:endParaRPr lang="en-US" dirty="0"/>
          </a:p>
        </p:txBody>
      </p:sp>
    </p:spTree>
    <p:extLst>
      <p:ext uri="{BB962C8B-B14F-4D97-AF65-F5344CB8AC3E}">
        <p14:creationId xmlns:p14="http://schemas.microsoft.com/office/powerpoint/2010/main" val="1718549498"/>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2_Title and Content">
    <p:spTree>
      <p:nvGrpSpPr>
        <p:cNvPr id="1" name=""/>
        <p:cNvGrpSpPr/>
        <p:nvPr/>
      </p:nvGrpSpPr>
      <p:grpSpPr>
        <a:xfrm>
          <a:off x="0" y="0"/>
          <a:ext cx="0" cy="0"/>
          <a:chOff x="0" y="0"/>
          <a:chExt cx="0" cy="0"/>
        </a:xfrm>
      </p:grpSpPr>
      <p:sp>
        <p:nvSpPr>
          <p:cNvPr id="9" name="Rectangle 8"/>
          <p:cNvSpPr/>
          <p:nvPr userDrawn="1"/>
        </p:nvSpPr>
        <p:spPr>
          <a:xfrm>
            <a:off x="256032" y="265176"/>
            <a:ext cx="11683049" cy="6332433"/>
          </a:xfrm>
          <a:prstGeom prst="rect">
            <a:avLst/>
          </a:prstGeom>
          <a:solidFill>
            <a:srgbClr val="F5F5F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b" anchorCtr="0"/>
          <a:lstStyle/>
          <a:p>
            <a:pPr algn="ctr"/>
            <a:endParaRPr lang="en-US" sz="1800" dirty="0"/>
          </a:p>
        </p:txBody>
      </p:sp>
      <p:cxnSp>
        <p:nvCxnSpPr>
          <p:cNvPr id="12" name="Straight Connector 11"/>
          <p:cNvCxnSpPr/>
          <p:nvPr userDrawn="1"/>
        </p:nvCxnSpPr>
        <p:spPr>
          <a:xfrm>
            <a:off x="604434" y="1196392"/>
            <a:ext cx="10983132" cy="0"/>
          </a:xfrm>
          <a:prstGeom prst="line">
            <a:avLst/>
          </a:prstGeom>
          <a:ln w="25400">
            <a:solidFill>
              <a:srgbClr val="D24726"/>
            </a:solidFill>
          </a:ln>
        </p:spPr>
        <p:style>
          <a:lnRef idx="1">
            <a:schemeClr val="accent1"/>
          </a:lnRef>
          <a:fillRef idx="0">
            <a:schemeClr val="accent1"/>
          </a:fillRef>
          <a:effectRef idx="0">
            <a:schemeClr val="accent1"/>
          </a:effectRef>
          <a:fontRef idx="minor">
            <a:schemeClr val="tx1"/>
          </a:fontRef>
        </p:style>
      </p:cxnSp>
      <p:sp>
        <p:nvSpPr>
          <p:cNvPr id="4" name="Title 3"/>
          <p:cNvSpPr>
            <a:spLocks noGrp="1"/>
          </p:cNvSpPr>
          <p:nvPr>
            <p:ph type="title"/>
          </p:nvPr>
        </p:nvSpPr>
        <p:spPr>
          <a:xfrm>
            <a:off x="521207" y="448056"/>
            <a:ext cx="6877119" cy="640080"/>
          </a:xfrm>
        </p:spPr>
        <p:txBody>
          <a:bodyPr anchor="b" anchorCtr="0">
            <a:normAutofit/>
          </a:bodyPr>
          <a:lstStyle>
            <a:lvl1pPr>
              <a:defRPr sz="2800">
                <a:solidFill>
                  <a:schemeClr val="bg2">
                    <a:lumMod val="25000"/>
                  </a:schemeClr>
                </a:solidFill>
              </a:defRPr>
            </a:lvl1pPr>
          </a:lstStyle>
          <a:p>
            <a:r>
              <a:rPr lang="en-US"/>
              <a:t>Click to edit Master title style</a:t>
            </a:r>
            <a:endParaRPr lang="en-US" dirty="0"/>
          </a:p>
        </p:txBody>
      </p:sp>
      <p:sp>
        <p:nvSpPr>
          <p:cNvPr id="3" name="Content Placeholder 2"/>
          <p:cNvSpPr>
            <a:spLocks noGrp="1"/>
          </p:cNvSpPr>
          <p:nvPr>
            <p:ph sz="quarter" idx="10"/>
          </p:nvPr>
        </p:nvSpPr>
        <p:spPr>
          <a:xfrm>
            <a:off x="539496" y="1435608"/>
            <a:ext cx="4416552" cy="3977640"/>
          </a:xfrm>
        </p:spPr>
        <p:txBody>
          <a:bodyPr vert="horz" lIns="91440" tIns="45720" rIns="91440" bIns="45720" rtlCol="0">
            <a:normAutofit/>
          </a:bodyPr>
          <a:lstStyle>
            <a:lvl1pPr>
              <a:defRPr lang="en-US" sz="1200" smtClean="0">
                <a:solidFill>
                  <a:schemeClr val="tx1">
                    <a:lumMod val="75000"/>
                    <a:lumOff val="25000"/>
                  </a:schemeClr>
                </a:solidFill>
              </a:defRPr>
            </a:lvl1pPr>
            <a:lvl2pPr>
              <a:defRPr lang="en-US" sz="1200" smtClean="0">
                <a:solidFill>
                  <a:schemeClr val="tx1">
                    <a:lumMod val="75000"/>
                    <a:lumOff val="25000"/>
                  </a:schemeClr>
                </a:solidFill>
              </a:defRPr>
            </a:lvl2pPr>
            <a:lvl3pPr>
              <a:defRPr lang="en-US" sz="1200" smtClean="0">
                <a:solidFill>
                  <a:schemeClr val="tx1">
                    <a:lumMod val="75000"/>
                    <a:lumOff val="25000"/>
                  </a:schemeClr>
                </a:solidFill>
              </a:defRPr>
            </a:lvl3pPr>
            <a:lvl4pPr>
              <a:defRPr lang="en-US" sz="1200" smtClean="0">
                <a:solidFill>
                  <a:schemeClr val="tx1">
                    <a:lumMod val="75000"/>
                    <a:lumOff val="25000"/>
                  </a:schemeClr>
                </a:solidFill>
              </a:defRPr>
            </a:lvl4pPr>
            <a:lvl5pPr>
              <a:defRPr lang="en-US" sz="1200">
                <a:solidFill>
                  <a:schemeClr val="tx1">
                    <a:lumMod val="75000"/>
                    <a:lumOff val="25000"/>
                  </a:schemeClr>
                </a:solidFill>
              </a:defRPr>
            </a:lvl5pPr>
          </a:lstStyle>
          <a:p>
            <a:pPr marL="0" lvl="0" indent="0">
              <a:lnSpc>
                <a:spcPct val="150000"/>
              </a:lnSpc>
              <a:spcBef>
                <a:spcPts val="1000"/>
              </a:spcBef>
              <a:spcAft>
                <a:spcPts val="1200"/>
              </a:spcAft>
              <a:buNone/>
            </a:pPr>
            <a:r>
              <a:rPr lang="en-US"/>
              <a:t>Click to edit Master text styles</a:t>
            </a:r>
          </a:p>
          <a:p>
            <a:pPr marL="0" lvl="1" indent="0">
              <a:lnSpc>
                <a:spcPct val="150000"/>
              </a:lnSpc>
              <a:spcBef>
                <a:spcPts val="1000"/>
              </a:spcBef>
              <a:spcAft>
                <a:spcPts val="1200"/>
              </a:spcAft>
              <a:buNone/>
            </a:pPr>
            <a:r>
              <a:rPr lang="en-US"/>
              <a:t>Second level</a:t>
            </a:r>
          </a:p>
          <a:p>
            <a:pPr marL="0" lvl="2" indent="0">
              <a:lnSpc>
                <a:spcPct val="150000"/>
              </a:lnSpc>
              <a:spcBef>
                <a:spcPts val="1000"/>
              </a:spcBef>
              <a:spcAft>
                <a:spcPts val="1200"/>
              </a:spcAft>
              <a:buNone/>
            </a:pPr>
            <a:r>
              <a:rPr lang="en-US"/>
              <a:t>Third level</a:t>
            </a:r>
          </a:p>
          <a:p>
            <a:pPr marL="0" lvl="3" indent="0">
              <a:lnSpc>
                <a:spcPct val="150000"/>
              </a:lnSpc>
              <a:spcBef>
                <a:spcPts val="1000"/>
              </a:spcBef>
              <a:spcAft>
                <a:spcPts val="1200"/>
              </a:spcAft>
              <a:buNone/>
            </a:pPr>
            <a:r>
              <a:rPr lang="en-US"/>
              <a:t>Fourth level</a:t>
            </a:r>
          </a:p>
          <a:p>
            <a:pPr marL="0" lvl="4" indent="0">
              <a:lnSpc>
                <a:spcPct val="150000"/>
              </a:lnSpc>
              <a:spcBef>
                <a:spcPts val="1000"/>
              </a:spcBef>
              <a:spcAft>
                <a:spcPts val="1200"/>
              </a:spcAft>
              <a:buNone/>
            </a:pPr>
            <a:r>
              <a:rPr lang="en-US"/>
              <a:t>Fifth level</a:t>
            </a:r>
            <a:endParaRPr lang="en-US" dirty="0"/>
          </a:p>
        </p:txBody>
      </p:sp>
      <p:sp>
        <p:nvSpPr>
          <p:cNvPr id="6" name="Date Placeholder 3"/>
          <p:cNvSpPr>
            <a:spLocks noGrp="1"/>
          </p:cNvSpPr>
          <p:nvPr>
            <p:ph type="dt" sz="half" idx="2"/>
          </p:nvPr>
        </p:nvSpPr>
        <p:spPr>
          <a:xfrm>
            <a:off x="539496" y="6203952"/>
            <a:ext cx="3276600" cy="365125"/>
          </a:xfrm>
          <a:prstGeom prst="rect">
            <a:avLst/>
          </a:prstGeom>
        </p:spPr>
        <p:txBody>
          <a:bodyPr vert="horz" lIns="91440" tIns="45720" rIns="91440" bIns="45720" rtlCol="0" anchor="ctr"/>
          <a:lstStyle>
            <a:lvl1pPr algn="l">
              <a:defRPr sz="1200" baseline="0">
                <a:solidFill>
                  <a:schemeClr val="tx1">
                    <a:lumMod val="65000"/>
                    <a:lumOff val="35000"/>
                  </a:schemeClr>
                </a:solidFill>
              </a:defRPr>
            </a:lvl1pPr>
          </a:lstStyle>
          <a:p>
            <a:fld id="{9CBAC4FC-634B-4DBC-9396-18E2BEE3A6CD}" type="datetime1">
              <a:rPr lang="en-IN" smtClean="0"/>
              <a:pPr/>
              <a:t>25-07-2025</a:t>
            </a:fld>
            <a:endParaRPr lang="en-US" dirty="0"/>
          </a:p>
        </p:txBody>
      </p:sp>
      <p:sp>
        <p:nvSpPr>
          <p:cNvPr id="7" name="Footer Placeholder 4"/>
          <p:cNvSpPr>
            <a:spLocks noGrp="1"/>
          </p:cNvSpPr>
          <p:nvPr>
            <p:ph type="ftr" sz="quarter" idx="3"/>
          </p:nvPr>
        </p:nvSpPr>
        <p:spPr>
          <a:xfrm>
            <a:off x="4648200" y="6203952"/>
            <a:ext cx="2895600" cy="365125"/>
          </a:xfrm>
          <a:prstGeom prst="rect">
            <a:avLst/>
          </a:prstGeom>
        </p:spPr>
        <p:txBody>
          <a:bodyPr vert="horz" lIns="91440" tIns="45720" rIns="91440" bIns="45720" rtlCol="0" anchor="ctr"/>
          <a:lstStyle>
            <a:lvl1pPr algn="ctr">
              <a:defRPr sz="1200" baseline="0">
                <a:solidFill>
                  <a:schemeClr val="tx1">
                    <a:lumMod val="65000"/>
                    <a:lumOff val="35000"/>
                  </a:schemeClr>
                </a:solidFill>
              </a:defRPr>
            </a:lvl1pPr>
          </a:lstStyle>
          <a:p>
            <a:endParaRPr lang="en-US" dirty="0"/>
          </a:p>
        </p:txBody>
      </p:sp>
      <p:sp>
        <p:nvSpPr>
          <p:cNvPr id="8" name="Slide Number Placeholder 5"/>
          <p:cNvSpPr>
            <a:spLocks noGrp="1"/>
          </p:cNvSpPr>
          <p:nvPr>
            <p:ph type="sldNum" sz="quarter" idx="4"/>
          </p:nvPr>
        </p:nvSpPr>
        <p:spPr>
          <a:xfrm>
            <a:off x="8371926" y="6203952"/>
            <a:ext cx="3276600" cy="365125"/>
          </a:xfrm>
          <a:prstGeom prst="rect">
            <a:avLst/>
          </a:prstGeom>
        </p:spPr>
        <p:txBody>
          <a:bodyPr vert="horz" lIns="91440" tIns="45720" rIns="91440" bIns="45720" rtlCol="0" anchor="ctr"/>
          <a:lstStyle>
            <a:lvl1pPr algn="r">
              <a:defRPr sz="1200" baseline="0">
                <a:solidFill>
                  <a:schemeClr val="tx1">
                    <a:lumMod val="65000"/>
                    <a:lumOff val="35000"/>
                  </a:schemeClr>
                </a:solidFill>
              </a:defRPr>
            </a:lvl1pPr>
          </a:lstStyle>
          <a:p>
            <a:fld id="{9860EDB8-5305-433F-BE41-D7A86D811DB3}" type="slidenum">
              <a:rPr lang="en-US" smtClean="0"/>
              <a:pPr/>
              <a:t>‹#›</a:t>
            </a:fld>
            <a:endParaRPr lang="en-US" dirty="0"/>
          </a:p>
        </p:txBody>
      </p:sp>
    </p:spTree>
    <p:extLst>
      <p:ext uri="{BB962C8B-B14F-4D97-AF65-F5344CB8AC3E}">
        <p14:creationId xmlns:p14="http://schemas.microsoft.com/office/powerpoint/2010/main" val="2185836540"/>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userDrawn="1">
  <p:cSld name="1_Section Header">
    <p:spTree>
      <p:nvGrpSpPr>
        <p:cNvPr id="1" name=""/>
        <p:cNvGrpSpPr/>
        <p:nvPr/>
      </p:nvGrpSpPr>
      <p:grpSpPr>
        <a:xfrm>
          <a:off x="0" y="0"/>
          <a:ext cx="0" cy="0"/>
          <a:chOff x="0" y="0"/>
          <a:chExt cx="0" cy="0"/>
        </a:xfrm>
      </p:grpSpPr>
      <p:sp>
        <p:nvSpPr>
          <p:cNvPr id="9" name="Rectangle 8"/>
          <p:cNvSpPr/>
          <p:nvPr userDrawn="1"/>
        </p:nvSpPr>
        <p:spPr>
          <a:xfrm>
            <a:off x="254951" y="262784"/>
            <a:ext cx="11683049" cy="6332433"/>
          </a:xfrm>
          <a:prstGeom prst="rect">
            <a:avLst/>
          </a:prstGeom>
          <a:solidFill>
            <a:srgbClr val="F5F5F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sp>
        <p:nvSpPr>
          <p:cNvPr id="10" name="Rectangle 9"/>
          <p:cNvSpPr/>
          <p:nvPr userDrawn="1"/>
        </p:nvSpPr>
        <p:spPr bwMode="blackWhite">
          <a:xfrm>
            <a:off x="254950" y="262784"/>
            <a:ext cx="11682101" cy="2072643"/>
          </a:xfrm>
          <a:prstGeom prst="rect">
            <a:avLst/>
          </a:prstGeom>
          <a:solidFill>
            <a:srgbClr val="D247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sp>
        <p:nvSpPr>
          <p:cNvPr id="2" name="Title 1"/>
          <p:cNvSpPr>
            <a:spLocks noGrp="1"/>
          </p:cNvSpPr>
          <p:nvPr>
            <p:ph type="title"/>
          </p:nvPr>
        </p:nvSpPr>
        <p:spPr>
          <a:xfrm>
            <a:off x="521208" y="1536192"/>
            <a:ext cx="6876288" cy="640080"/>
          </a:xfrm>
        </p:spPr>
        <p:txBody>
          <a:bodyPr>
            <a:normAutofit/>
          </a:bodyPr>
          <a:lstStyle>
            <a:lvl1pPr>
              <a:defRPr sz="3600">
                <a:solidFill>
                  <a:schemeClr val="bg1"/>
                </a:solidFill>
              </a:defRPr>
            </a:lvl1pPr>
          </a:lstStyle>
          <a:p>
            <a:r>
              <a:rPr lang="en-US"/>
              <a:t>Click to edit Master title style</a:t>
            </a:r>
            <a:endParaRPr lang="en-US" dirty="0"/>
          </a:p>
        </p:txBody>
      </p:sp>
      <p:sp>
        <p:nvSpPr>
          <p:cNvPr id="7" name="Content Placeholder 6"/>
          <p:cNvSpPr>
            <a:spLocks noGrp="1"/>
          </p:cNvSpPr>
          <p:nvPr>
            <p:ph sz="quarter" idx="13"/>
          </p:nvPr>
        </p:nvSpPr>
        <p:spPr>
          <a:xfrm>
            <a:off x="539496" y="2560320"/>
            <a:ext cx="9445752" cy="3977640"/>
          </a:xfrm>
        </p:spPr>
        <p:txBody>
          <a:bodyPr vert="horz" lIns="91440" tIns="45720" rIns="91440" bIns="45720" rtlCol="0">
            <a:normAutofit/>
          </a:bodyPr>
          <a:lstStyle>
            <a:lvl1pPr>
              <a:defRPr lang="en-US" sz="2400" smtClean="0">
                <a:solidFill>
                  <a:schemeClr val="tx1">
                    <a:lumMod val="75000"/>
                    <a:lumOff val="25000"/>
                  </a:schemeClr>
                </a:solidFill>
                <a:latin typeface="+mj-lt"/>
              </a:defRPr>
            </a:lvl1pPr>
            <a:lvl2pPr>
              <a:defRPr lang="en-US" sz="1200" dirty="0" smtClean="0">
                <a:solidFill>
                  <a:schemeClr val="tx1">
                    <a:lumMod val="75000"/>
                    <a:lumOff val="25000"/>
                  </a:schemeClr>
                </a:solidFill>
              </a:defRPr>
            </a:lvl2pPr>
            <a:lvl3pPr>
              <a:defRPr lang="en-US" sz="1200" dirty="0" smtClean="0">
                <a:solidFill>
                  <a:schemeClr val="tx1">
                    <a:lumMod val="75000"/>
                    <a:lumOff val="25000"/>
                  </a:schemeClr>
                </a:solidFill>
              </a:defRPr>
            </a:lvl3pPr>
            <a:lvl4pPr>
              <a:defRPr lang="en-US" sz="1200" dirty="0" smtClean="0">
                <a:solidFill>
                  <a:schemeClr val="tx1">
                    <a:lumMod val="75000"/>
                    <a:lumOff val="25000"/>
                  </a:schemeClr>
                </a:solidFill>
              </a:defRPr>
            </a:lvl4pPr>
            <a:lvl5pPr>
              <a:defRPr lang="en-US" sz="1200" dirty="0">
                <a:solidFill>
                  <a:schemeClr val="tx1">
                    <a:lumMod val="75000"/>
                    <a:lumOff val="25000"/>
                  </a:schemeClr>
                </a:solidFill>
              </a:defRPr>
            </a:lvl5pPr>
          </a:lstStyle>
          <a:p>
            <a:pPr marL="0" lvl="0" indent="0">
              <a:lnSpc>
                <a:spcPct val="150000"/>
              </a:lnSpc>
              <a:spcBef>
                <a:spcPts val="1000"/>
              </a:spcBef>
              <a:spcAft>
                <a:spcPts val="1200"/>
              </a:spcAft>
              <a:buNone/>
            </a:pPr>
            <a:r>
              <a:rPr lang="en-US"/>
              <a:t>Click to edit Master text styles</a:t>
            </a:r>
          </a:p>
          <a:p>
            <a:pPr marL="0" lvl="1" indent="0">
              <a:lnSpc>
                <a:spcPct val="150000"/>
              </a:lnSpc>
              <a:spcBef>
                <a:spcPts val="1000"/>
              </a:spcBef>
              <a:spcAft>
                <a:spcPts val="1200"/>
              </a:spcAft>
              <a:buNone/>
            </a:pPr>
            <a:r>
              <a:rPr lang="en-US"/>
              <a:t>Second level</a:t>
            </a:r>
          </a:p>
          <a:p>
            <a:pPr marL="0" lvl="2" indent="0">
              <a:lnSpc>
                <a:spcPct val="150000"/>
              </a:lnSpc>
              <a:spcBef>
                <a:spcPts val="1000"/>
              </a:spcBef>
              <a:spcAft>
                <a:spcPts val="1200"/>
              </a:spcAft>
              <a:buNone/>
            </a:pPr>
            <a:r>
              <a:rPr lang="en-US"/>
              <a:t>Third level</a:t>
            </a:r>
          </a:p>
          <a:p>
            <a:pPr marL="0" lvl="3" indent="0">
              <a:lnSpc>
                <a:spcPct val="150000"/>
              </a:lnSpc>
              <a:spcBef>
                <a:spcPts val="1000"/>
              </a:spcBef>
              <a:spcAft>
                <a:spcPts val="1200"/>
              </a:spcAft>
              <a:buNone/>
            </a:pPr>
            <a:r>
              <a:rPr lang="en-US"/>
              <a:t>Fourth level</a:t>
            </a:r>
          </a:p>
          <a:p>
            <a:pPr marL="0" lvl="4" indent="0">
              <a:lnSpc>
                <a:spcPct val="150000"/>
              </a:lnSpc>
              <a:spcBef>
                <a:spcPts val="1000"/>
              </a:spcBef>
              <a:spcAft>
                <a:spcPts val="1200"/>
              </a:spcAft>
              <a:buNone/>
            </a:pPr>
            <a:r>
              <a:rPr lang="en-US"/>
              <a:t>Fifth level</a:t>
            </a:r>
            <a:endParaRPr lang="en-US" dirty="0"/>
          </a:p>
        </p:txBody>
      </p:sp>
    </p:spTree>
    <p:extLst>
      <p:ext uri="{BB962C8B-B14F-4D97-AF65-F5344CB8AC3E}">
        <p14:creationId xmlns:p14="http://schemas.microsoft.com/office/powerpoint/2010/main" val="238963156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20" name="Straight Connector 19"/>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2"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Isosceles Triangle 23"/>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Isosceles Triangle 28"/>
            <p:cNvSpPr/>
            <p:nvPr/>
          </p:nvSpPr>
          <p:spPr>
            <a:xfrm>
              <a:off x="0"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p:cNvSpPr>
            <a:spLocks noGrp="1"/>
          </p:cNvSpPr>
          <p:nvPr>
            <p:ph type="body" idx="1"/>
          </p:nvPr>
        </p:nvSpPr>
        <p:spPr>
          <a:xfrm>
            <a:off x="677334" y="2160589"/>
            <a:ext cx="8596668" cy="388077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67245CBF-F17F-4165-BBA2-B900C398FE37}" type="datetime1">
              <a:rPr lang="en-IN" smtClean="0"/>
              <a:pPr/>
              <a:t>25-07-2025</a:t>
            </a:fld>
            <a:endParaRPr lang="en-US"/>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590663" y="6041362"/>
            <a:ext cx="683339" cy="365125"/>
          </a:xfrm>
          <a:prstGeom prst="rect">
            <a:avLst/>
          </a:prstGeom>
        </p:spPr>
        <p:txBody>
          <a:bodyPr vert="horz" lIns="91440" tIns="45720" rIns="91440" bIns="45720" rtlCol="0" anchor="ctr"/>
          <a:lstStyle>
            <a:lvl1pPr algn="r">
              <a:defRPr sz="900">
                <a:solidFill>
                  <a:schemeClr val="accent1"/>
                </a:solidFill>
              </a:defRPr>
            </a:lvl1pPr>
          </a:lstStyle>
          <a:p>
            <a:fld id="{B6F15528-21DE-4FAA-801E-634DDDAF4B2B}" type="slidenum">
              <a:rPr lang="en-US" smtClean="0"/>
              <a:pPr/>
              <a:t>‹#›</a:t>
            </a:fld>
            <a:endParaRPr lang="en-US"/>
          </a:p>
        </p:txBody>
      </p:sp>
    </p:spTree>
    <p:extLst>
      <p:ext uri="{BB962C8B-B14F-4D97-AF65-F5344CB8AC3E}">
        <p14:creationId xmlns:p14="http://schemas.microsoft.com/office/powerpoint/2010/main" val="3444518592"/>
      </p:ext>
    </p:extLst>
  </p:cSld>
  <p:clrMap bg1="lt1" tx1="dk1" bg2="lt2" tx2="dk2" accent1="accent1" accent2="accent2" accent3="accent3" accent4="accent4" accent5="accent5" accent6="accent6" hlink="hlink" folHlink="folHlink"/>
  <p:sldLayoutIdLst>
    <p:sldLayoutId id="2147483999" r:id="rId1"/>
    <p:sldLayoutId id="2147484000" r:id="rId2"/>
    <p:sldLayoutId id="2147484001" r:id="rId3"/>
    <p:sldLayoutId id="2147484002" r:id="rId4"/>
    <p:sldLayoutId id="2147484003" r:id="rId5"/>
    <p:sldLayoutId id="2147484004" r:id="rId6"/>
    <p:sldLayoutId id="2147484005" r:id="rId7"/>
    <p:sldLayoutId id="2147484006" r:id="rId8"/>
    <p:sldLayoutId id="2147484007" r:id="rId9"/>
    <p:sldLayoutId id="2147484008" r:id="rId10"/>
    <p:sldLayoutId id="2147484009" r:id="rId11"/>
    <p:sldLayoutId id="2147484010" r:id="rId12"/>
    <p:sldLayoutId id="2147484011" r:id="rId13"/>
    <p:sldLayoutId id="2147484012" r:id="rId14"/>
    <p:sldLayoutId id="2147484013" r:id="rId15"/>
    <p:sldLayoutId id="2147484014" r:id="rId16"/>
    <p:sldLayoutId id="2147483661" r:id="rId17"/>
    <p:sldLayoutId id="2147483662" r:id="rId18"/>
    <p:sldLayoutId id="2147483927" r:id="rId19"/>
  </p:sldLayoutIdLst>
  <p:hf hdr="0" ftr="0" dt="0"/>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7.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diagramLayout" Target="../diagrams/layout4.xml"/><Relationship Id="rId2" Type="http://schemas.openxmlformats.org/officeDocument/2006/relationships/diagramData" Target="../diagrams/data4.xml"/><Relationship Id="rId1" Type="http://schemas.openxmlformats.org/officeDocument/2006/relationships/slideLayout" Target="../slideLayouts/slideLayout2.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hyperlink" Target="https://eportal.incometax.gov.in/" TargetMode="Externa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hyperlink" Target="https://www.publicdomainpictures.net/view-image.php?image=80234&amp;picture=thank-you-text" TargetMode="External"/><Relationship Id="rId2" Type="http://schemas.openxmlformats.org/officeDocument/2006/relationships/image" Target="../media/image3.jp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1" name="Rectangle 10">
            <a:extLst>
              <a:ext uri="{FF2B5EF4-FFF2-40B4-BE49-F238E27FC236}">
                <a16:creationId xmlns:a16="http://schemas.microsoft.com/office/drawing/2014/main" xmlns="" id="{655AE6B0-AC9E-4167-806F-E9DB135FC46B}"/>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xmlns="" id="{2376E260-DD60-8079-2122-A7B66D0BBCC5}"/>
              </a:ext>
            </a:extLst>
          </p:cNvPr>
          <p:cNvSpPr>
            <a:spLocks noGrp="1"/>
          </p:cNvSpPr>
          <p:nvPr>
            <p:ph type="title"/>
          </p:nvPr>
        </p:nvSpPr>
        <p:spPr>
          <a:xfrm>
            <a:off x="652481" y="1382486"/>
            <a:ext cx="3547581" cy="4093028"/>
          </a:xfrm>
        </p:spPr>
        <p:txBody>
          <a:bodyPr vert="horz" lIns="91440" tIns="45720" rIns="91440" bIns="45720" rtlCol="0" anchor="ctr">
            <a:normAutofit/>
          </a:bodyPr>
          <a:lstStyle/>
          <a:p>
            <a:r>
              <a:rPr lang="en-IN" cap="none" dirty="0">
                <a:latin typeface="Times New Roman" panose="02020603050405020304" pitchFamily="18" charset="0"/>
                <a:cs typeface="Times New Roman" panose="02020603050405020304" pitchFamily="18" charset="0"/>
              </a:rPr>
              <a:t>SCHEME OF PRESENTATION</a:t>
            </a:r>
          </a:p>
        </p:txBody>
      </p:sp>
      <p:grpSp>
        <p:nvGrpSpPr>
          <p:cNvPr id="13" name="Group 12">
            <a:extLst>
              <a:ext uri="{FF2B5EF4-FFF2-40B4-BE49-F238E27FC236}">
                <a16:creationId xmlns:a16="http://schemas.microsoft.com/office/drawing/2014/main" xmlns="" id="{3523416A-383B-4FDC-B4C9-D8EDDFE9C043}"/>
              </a:ext>
              <a:ext uri="{C183D7F6-B498-43B3-948B-1728B52AA6E4}">
                <adec:decorative xmlns:adec="http://schemas.microsoft.com/office/drawing/2017/decorative" xmlns="" val="1"/>
              </a:ext>
            </a:extLst>
          </p:cNvPr>
          <p:cNvGrpSpPr>
            <a:grpSpLocks noGrp="1" noUngrp="1" noRot="1" noChangeAspect="1" noMove="1" noResize="1"/>
          </p:cNvGrpSpPr>
          <p:nvPr>
            <p:extLst>
              <p:ext uri="{386F3935-93C4-4BCD-93E2-E3B085C9AB24}">
                <p16:designElem xmlns:p16="http://schemas.microsoft.com/office/powerpoint/2015/main" xmlns="" val="1"/>
              </p:ext>
            </p:extLst>
          </p:nvPr>
        </p:nvGrpSpPr>
        <p:grpSpPr>
          <a:xfrm>
            <a:off x="1329267" y="-8467"/>
            <a:ext cx="4766733" cy="6866467"/>
            <a:chOff x="7425267" y="-8467"/>
            <a:chExt cx="4766733" cy="6866467"/>
          </a:xfrm>
        </p:grpSpPr>
        <p:cxnSp>
          <p:nvCxnSpPr>
            <p:cNvPr id="14" name="Straight Connector 13">
              <a:extLst>
                <a:ext uri="{FF2B5EF4-FFF2-40B4-BE49-F238E27FC236}">
                  <a16:creationId xmlns:a16="http://schemas.microsoft.com/office/drawing/2014/main" xmlns="" id="{CB0D29D5-3F7C-4197-821B-6D60A66CC04B}"/>
                </a:ext>
                <a:ext uri="{C183D7F6-B498-43B3-948B-1728B52AA6E4}">
                  <adec:decorative xmlns:adec="http://schemas.microsoft.com/office/drawing/2017/decorative" xmlns="" val="1"/>
                </a:ext>
              </a:extLst>
            </p:cNvPr>
            <p:cNvCxnSpPr/>
            <p:nvPr>
              <p:extLst>
                <p:ext uri="{386F3935-93C4-4BCD-93E2-E3B085C9AB24}">
                  <p16:designElem xmlns:p16="http://schemas.microsoft.com/office/powerpoint/2015/main" xmlns="" val="1"/>
                </p:ext>
              </p:extLst>
            </p:nvPr>
          </p:nvCxnSpPr>
          <p:spPr>
            <a:xfrm>
              <a:off x="9371012" y="0"/>
              <a:ext cx="1219200" cy="6858000"/>
            </a:xfrm>
            <a:prstGeom prst="line">
              <a:avLst/>
            </a:prstGeom>
            <a:ln w="9525">
              <a:solidFill>
                <a:srgbClr val="BFBFBF">
                  <a:alpha val="75000"/>
                </a:srgbClr>
              </a:solidFill>
            </a:ln>
          </p:spPr>
          <p:style>
            <a:lnRef idx="2">
              <a:schemeClr val="accent1"/>
            </a:lnRef>
            <a:fillRef idx="0">
              <a:schemeClr val="accent1"/>
            </a:fillRef>
            <a:effectRef idx="1">
              <a:schemeClr val="accent1"/>
            </a:effectRef>
            <a:fontRef idx="minor">
              <a:schemeClr val="tx1"/>
            </a:fontRef>
          </p:style>
        </p:cxnSp>
        <p:cxnSp>
          <p:nvCxnSpPr>
            <p:cNvPr id="15" name="Straight Connector 14">
              <a:extLst>
                <a:ext uri="{FF2B5EF4-FFF2-40B4-BE49-F238E27FC236}">
                  <a16:creationId xmlns:a16="http://schemas.microsoft.com/office/drawing/2014/main" xmlns="" id="{347FB49A-3541-428A-AADE-682A3C50563D}"/>
                </a:ext>
                <a:ext uri="{C183D7F6-B498-43B3-948B-1728B52AA6E4}">
                  <adec:decorative xmlns:adec="http://schemas.microsoft.com/office/drawing/2017/decorative" xmlns="" val="1"/>
                </a:ext>
              </a:extLst>
            </p:cNvPr>
            <p:cNvCxnSpPr/>
            <p:nvPr>
              <p:extLst>
                <p:ext uri="{386F3935-93C4-4BCD-93E2-E3B085C9AB24}">
                  <p16:designElem xmlns:p16="http://schemas.microsoft.com/office/powerpoint/2015/main" xmlns="" val="1"/>
                </p:ext>
              </p:extLst>
            </p:nvPr>
          </p:nvCxnSpPr>
          <p:spPr>
            <a:xfrm flipH="1">
              <a:off x="7425267" y="3681413"/>
              <a:ext cx="4763558" cy="3176587"/>
            </a:xfrm>
            <a:prstGeom prst="line">
              <a:avLst/>
            </a:prstGeom>
            <a:ln w="9525">
              <a:solidFill>
                <a:srgbClr val="BFBFBF">
                  <a:alpha val="80000"/>
                </a:srgbClr>
              </a:solidFill>
            </a:ln>
          </p:spPr>
          <p:style>
            <a:lnRef idx="2">
              <a:schemeClr val="accent1"/>
            </a:lnRef>
            <a:fillRef idx="0">
              <a:schemeClr val="accent1"/>
            </a:fillRef>
            <a:effectRef idx="1">
              <a:schemeClr val="accent1"/>
            </a:effectRef>
            <a:fontRef idx="minor">
              <a:schemeClr val="tx1"/>
            </a:fontRef>
          </p:style>
        </p:cxnSp>
        <p:sp>
          <p:nvSpPr>
            <p:cNvPr id="16" name="Rectangle 23">
              <a:extLst>
                <a:ext uri="{FF2B5EF4-FFF2-40B4-BE49-F238E27FC236}">
                  <a16:creationId xmlns:a16="http://schemas.microsoft.com/office/drawing/2014/main" xmlns="" id="{D96F53DC-08F1-42C6-B558-B83D54B27664}"/>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IN"/>
            </a:p>
          </p:txBody>
        </p:sp>
        <p:sp>
          <p:nvSpPr>
            <p:cNvPr id="17" name="Rectangle 25">
              <a:extLst>
                <a:ext uri="{FF2B5EF4-FFF2-40B4-BE49-F238E27FC236}">
                  <a16:creationId xmlns:a16="http://schemas.microsoft.com/office/drawing/2014/main" xmlns="" id="{AFE48CAF-A51C-463F-A570-ED99439A5CA3}"/>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IN"/>
            </a:p>
          </p:txBody>
        </p:sp>
        <p:sp>
          <p:nvSpPr>
            <p:cNvPr id="18" name="Isosceles Triangle 17">
              <a:extLst>
                <a:ext uri="{FF2B5EF4-FFF2-40B4-BE49-F238E27FC236}">
                  <a16:creationId xmlns:a16="http://schemas.microsoft.com/office/drawing/2014/main" xmlns="" id="{01F0C48B-50FF-4351-8207-16D096048311}"/>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IN"/>
            </a:p>
          </p:txBody>
        </p:sp>
        <p:sp>
          <p:nvSpPr>
            <p:cNvPr id="19" name="Rectangle 27">
              <a:extLst>
                <a:ext uri="{FF2B5EF4-FFF2-40B4-BE49-F238E27FC236}">
                  <a16:creationId xmlns:a16="http://schemas.microsoft.com/office/drawing/2014/main" xmlns="" id="{300384B6-5ED6-4F91-A548-B706D837513E}"/>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IN"/>
            </a:p>
          </p:txBody>
        </p:sp>
        <p:sp>
          <p:nvSpPr>
            <p:cNvPr id="20" name="Rectangle 28">
              <a:extLst>
                <a:ext uri="{FF2B5EF4-FFF2-40B4-BE49-F238E27FC236}">
                  <a16:creationId xmlns:a16="http://schemas.microsoft.com/office/drawing/2014/main" xmlns="" id="{337AFFAE-C182-463C-9459-8AB3C69D9A29}"/>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IN"/>
            </a:p>
          </p:txBody>
        </p:sp>
        <p:sp>
          <p:nvSpPr>
            <p:cNvPr id="21" name="Rectangle 29">
              <a:extLst>
                <a:ext uri="{FF2B5EF4-FFF2-40B4-BE49-F238E27FC236}">
                  <a16:creationId xmlns:a16="http://schemas.microsoft.com/office/drawing/2014/main" xmlns="" id="{510ACF17-C3F0-42BF-BDEB-D079277121E4}"/>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IN"/>
            </a:p>
          </p:txBody>
        </p:sp>
        <p:sp>
          <p:nvSpPr>
            <p:cNvPr id="22" name="Isosceles Triangle 21">
              <a:extLst>
                <a:ext uri="{FF2B5EF4-FFF2-40B4-BE49-F238E27FC236}">
                  <a16:creationId xmlns:a16="http://schemas.microsoft.com/office/drawing/2014/main" xmlns="" id="{E804EFD0-B84E-476F-9FC6-6C4A42EA0054}"/>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IN"/>
            </a:p>
          </p:txBody>
        </p:sp>
      </p:grpSp>
      <p:sp>
        <p:nvSpPr>
          <p:cNvPr id="24" name="Rectangle 23">
            <a:extLst>
              <a:ext uri="{FF2B5EF4-FFF2-40B4-BE49-F238E27FC236}">
                <a16:creationId xmlns:a16="http://schemas.microsoft.com/office/drawing/2014/main" xmlns="" id="{87BD1F4E-A66D-4C06-86DA-8D56CA7A3B41}"/>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5977719" y="0"/>
            <a:ext cx="6214281"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Slide Number Placeholder 2">
            <a:extLst>
              <a:ext uri="{FF2B5EF4-FFF2-40B4-BE49-F238E27FC236}">
                <a16:creationId xmlns:a16="http://schemas.microsoft.com/office/drawing/2014/main" xmlns="" id="{C96E7CFD-CFB8-A9B2-618A-490DCA1E4396}"/>
              </a:ext>
            </a:extLst>
          </p:cNvPr>
          <p:cNvSpPr>
            <a:spLocks noGrp="1"/>
          </p:cNvSpPr>
          <p:nvPr>
            <p:ph type="sldNum" sz="quarter" idx="12"/>
          </p:nvPr>
        </p:nvSpPr>
        <p:spPr>
          <a:xfrm>
            <a:off x="10529090" y="6041362"/>
            <a:ext cx="683339" cy="365125"/>
          </a:xfrm>
        </p:spPr>
        <p:txBody>
          <a:bodyPr>
            <a:normAutofit/>
          </a:bodyPr>
          <a:lstStyle/>
          <a:p>
            <a:pPr>
              <a:spcAft>
                <a:spcPts val="600"/>
              </a:spcAft>
            </a:pPr>
            <a:fld id="{81D2C36F-4504-47C0-B82F-A167342A2754}" type="slidenum">
              <a:rPr lang="en-US">
                <a:solidFill>
                  <a:srgbClr val="FFFFFF"/>
                </a:solidFill>
              </a:rPr>
              <a:pPr>
                <a:spcAft>
                  <a:spcPts val="600"/>
                </a:spcAft>
              </a:pPr>
              <a:t>1</a:t>
            </a:fld>
            <a:endParaRPr lang="en-US">
              <a:solidFill>
                <a:srgbClr val="FFFFFF"/>
              </a:solidFill>
            </a:endParaRPr>
          </a:p>
        </p:txBody>
      </p:sp>
      <p:graphicFrame>
        <p:nvGraphicFramePr>
          <p:cNvPr id="7" name="Content Placeholder 4">
            <a:extLst>
              <a:ext uri="{FF2B5EF4-FFF2-40B4-BE49-F238E27FC236}">
                <a16:creationId xmlns:a16="http://schemas.microsoft.com/office/drawing/2014/main" xmlns="" id="{61AB577B-66D5-26A9-219E-88830D2ADA1D}"/>
              </a:ext>
            </a:extLst>
          </p:cNvPr>
          <p:cNvGraphicFramePr>
            <a:graphicFrameLocks noGrp="1"/>
          </p:cNvGraphicFramePr>
          <p:nvPr>
            <p:ph idx="1"/>
            <p:extLst>
              <p:ext uri="{D42A27DB-BD31-4B8C-83A1-F6EECF244321}">
                <p14:modId xmlns:p14="http://schemas.microsoft.com/office/powerpoint/2010/main" val="283987226"/>
              </p:ext>
            </p:extLst>
          </p:nvPr>
        </p:nvGraphicFramePr>
        <p:xfrm>
          <a:off x="4916553" y="944563"/>
          <a:ext cx="6628804" cy="4979581"/>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217711023"/>
      </p:ext>
    </p:extLst>
  </p:cSld>
  <p:clrMapOvr>
    <a:masterClrMapping/>
  </p:clrMapOvr>
  <p:transition spd="slow">
    <p:push dir="u"/>
  </p:transition>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xmlns="" id="{03E8462A-FEBA-4848-81CC-3F8DA3E477BE}"/>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0" y="0"/>
            <a:ext cx="12188952"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1" name="Group 10">
            <a:extLst>
              <a:ext uri="{FF2B5EF4-FFF2-40B4-BE49-F238E27FC236}">
                <a16:creationId xmlns:a16="http://schemas.microsoft.com/office/drawing/2014/main" xmlns="" id="{2109F83F-40FE-4DB3-84CC-09FB3340D06D}"/>
              </a:ext>
              <a:ext uri="{C183D7F6-B498-43B3-948B-1728B52AA6E4}">
                <adec:decorative xmlns:adec="http://schemas.microsoft.com/office/drawing/2017/decorative" xmlns="" val="1"/>
              </a:ext>
            </a:extLst>
          </p:cNvPr>
          <p:cNvGrpSpPr>
            <a:grpSpLocks noGrp="1" noUngrp="1" noRot="1" noChangeAspect="1" noMove="1" noResize="1"/>
          </p:cNvGrpSpPr>
          <p:nvPr>
            <p:extLst>
              <p:ext uri="{386F3935-93C4-4BCD-93E2-E3B085C9AB24}">
                <p16:designElem xmlns:p16="http://schemas.microsoft.com/office/powerpoint/2015/main" xmlns="" val="1"/>
              </p:ext>
            </p:extLst>
          </p:nvPr>
        </p:nvGrpSpPr>
        <p:grpSpPr>
          <a:xfrm>
            <a:off x="0" y="-8467"/>
            <a:ext cx="12192000" cy="6866467"/>
            <a:chOff x="0" y="-8467"/>
            <a:chExt cx="12192000" cy="6866467"/>
          </a:xfrm>
        </p:grpSpPr>
        <p:cxnSp>
          <p:nvCxnSpPr>
            <p:cNvPr id="12" name="Straight Connector 11">
              <a:extLst>
                <a:ext uri="{FF2B5EF4-FFF2-40B4-BE49-F238E27FC236}">
                  <a16:creationId xmlns:a16="http://schemas.microsoft.com/office/drawing/2014/main" xmlns="" id="{1DE492D7-C3C3-48FF-80C8-37021EA0262F}"/>
                </a:ext>
                <a:ext uri="{C183D7F6-B498-43B3-948B-1728B52AA6E4}">
                  <adec:decorative xmlns:adec="http://schemas.microsoft.com/office/drawing/2017/decorative" xmlns="" val="1"/>
                </a:ext>
              </a:extLst>
            </p:cNvPr>
            <p:cNvCxnSpPr/>
            <p:nvPr>
              <p:extLst>
                <p:ext uri="{386F3935-93C4-4BCD-93E2-E3B085C9AB24}">
                  <p16:designElem xmlns:p16="http://schemas.microsoft.com/office/powerpoint/2015/main" xmlns="" val="1"/>
                </p:ext>
              </p:extLst>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13" name="Rectangle 23">
              <a:extLst>
                <a:ext uri="{FF2B5EF4-FFF2-40B4-BE49-F238E27FC236}">
                  <a16:creationId xmlns:a16="http://schemas.microsoft.com/office/drawing/2014/main" xmlns="" id="{0B30FF97-2E9A-490A-AED2-90BA2E0EC17F}"/>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IN"/>
            </a:p>
          </p:txBody>
        </p:sp>
        <p:sp>
          <p:nvSpPr>
            <p:cNvPr id="14" name="Rectangle 25">
              <a:extLst>
                <a:ext uri="{FF2B5EF4-FFF2-40B4-BE49-F238E27FC236}">
                  <a16:creationId xmlns:a16="http://schemas.microsoft.com/office/drawing/2014/main" xmlns="" id="{B6D53C7D-A312-47B6-A66A-230A19CFACA6}"/>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IN"/>
            </a:p>
          </p:txBody>
        </p:sp>
        <p:sp>
          <p:nvSpPr>
            <p:cNvPr id="15" name="Isosceles Triangle 14">
              <a:extLst>
                <a:ext uri="{FF2B5EF4-FFF2-40B4-BE49-F238E27FC236}">
                  <a16:creationId xmlns:a16="http://schemas.microsoft.com/office/drawing/2014/main" xmlns="" id="{9329D58C-0D2E-4A2B-AD6A-9CEE506784A8}"/>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IN"/>
            </a:p>
          </p:txBody>
        </p:sp>
        <p:sp>
          <p:nvSpPr>
            <p:cNvPr id="16" name="Rectangle 27">
              <a:extLst>
                <a:ext uri="{FF2B5EF4-FFF2-40B4-BE49-F238E27FC236}">
                  <a16:creationId xmlns:a16="http://schemas.microsoft.com/office/drawing/2014/main" xmlns="" id="{9D446EDE-C690-4461-8BF2-7634808FC8B4}"/>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IN"/>
            </a:p>
          </p:txBody>
        </p:sp>
        <p:sp>
          <p:nvSpPr>
            <p:cNvPr id="17" name="Rectangle 28">
              <a:extLst>
                <a:ext uri="{FF2B5EF4-FFF2-40B4-BE49-F238E27FC236}">
                  <a16:creationId xmlns:a16="http://schemas.microsoft.com/office/drawing/2014/main" xmlns="" id="{323F3D34-6531-4AD7-A8C6-195A090281A1}"/>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IN"/>
            </a:p>
          </p:txBody>
        </p:sp>
        <p:sp>
          <p:nvSpPr>
            <p:cNvPr id="18" name="Rectangle 29">
              <a:extLst>
                <a:ext uri="{FF2B5EF4-FFF2-40B4-BE49-F238E27FC236}">
                  <a16:creationId xmlns:a16="http://schemas.microsoft.com/office/drawing/2014/main" xmlns="" id="{B9B0AE3F-2350-435F-A9B0-C310BF876385}"/>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IN"/>
            </a:p>
          </p:txBody>
        </p:sp>
        <p:sp>
          <p:nvSpPr>
            <p:cNvPr id="19" name="Isosceles Triangle 18">
              <a:extLst>
                <a:ext uri="{FF2B5EF4-FFF2-40B4-BE49-F238E27FC236}">
                  <a16:creationId xmlns:a16="http://schemas.microsoft.com/office/drawing/2014/main" xmlns="" id="{4EFA655C-9E50-4C14-A89E-AD7B648E4E2B}"/>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IN"/>
            </a:p>
          </p:txBody>
        </p:sp>
        <p:sp>
          <p:nvSpPr>
            <p:cNvPr id="20" name="Isosceles Triangle 19">
              <a:extLst>
                <a:ext uri="{FF2B5EF4-FFF2-40B4-BE49-F238E27FC236}">
                  <a16:creationId xmlns:a16="http://schemas.microsoft.com/office/drawing/2014/main" xmlns="" id="{3E843863-7D25-4C01-9A17-E817CB6D998A}"/>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a:xfrm>
              <a:off x="0"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IN"/>
            </a:p>
          </p:txBody>
        </p:sp>
      </p:grpSp>
      <p:sp>
        <p:nvSpPr>
          <p:cNvPr id="22" name="Rectangle 21">
            <a:extLst>
              <a:ext uri="{FF2B5EF4-FFF2-40B4-BE49-F238E27FC236}">
                <a16:creationId xmlns:a16="http://schemas.microsoft.com/office/drawing/2014/main" xmlns="" id="{7941F9B1-B01B-4A84-89D9-B169AEB4E456}"/>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477012" y="480060"/>
            <a:ext cx="11237976" cy="5897880"/>
          </a:xfrm>
          <a:prstGeom prst="rect">
            <a:avLst/>
          </a:prstGeom>
          <a:solidFill>
            <a:srgbClr val="FFFFFF"/>
          </a:solidFill>
          <a:ln w="9525">
            <a:noFill/>
          </a:ln>
          <a:effectLst>
            <a:outerShdw blurRad="63500" dist="17780" dir="5400000" algn="t" rotWithShape="0">
              <a:prstClr val="black">
                <a:alpha val="43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Slide Number Placeholder 1">
            <a:extLst>
              <a:ext uri="{FF2B5EF4-FFF2-40B4-BE49-F238E27FC236}">
                <a16:creationId xmlns:a16="http://schemas.microsoft.com/office/drawing/2014/main" xmlns="" id="{FB139F9A-C54F-F31E-D839-0B38D205A4D0}"/>
              </a:ext>
            </a:extLst>
          </p:cNvPr>
          <p:cNvSpPr>
            <a:spLocks noGrp="1"/>
          </p:cNvSpPr>
          <p:nvPr>
            <p:ph type="sldNum" sz="quarter" idx="12"/>
          </p:nvPr>
        </p:nvSpPr>
        <p:spPr>
          <a:xfrm>
            <a:off x="10865194" y="6411619"/>
            <a:ext cx="683339" cy="365125"/>
          </a:xfrm>
        </p:spPr>
        <p:txBody>
          <a:bodyPr>
            <a:normAutofit/>
          </a:bodyPr>
          <a:lstStyle/>
          <a:p>
            <a:pPr>
              <a:spcAft>
                <a:spcPts val="600"/>
              </a:spcAft>
            </a:pPr>
            <a:fld id="{9860EDB8-5305-433F-BE41-D7A86D811DB3}" type="slidenum">
              <a:rPr lang="en-US">
                <a:solidFill>
                  <a:srgbClr val="FFFFFF"/>
                </a:solidFill>
              </a:rPr>
              <a:pPr>
                <a:spcAft>
                  <a:spcPts val="600"/>
                </a:spcAft>
              </a:pPr>
              <a:t>2</a:t>
            </a:fld>
            <a:endParaRPr lang="en-US">
              <a:solidFill>
                <a:srgbClr val="FFFFFF"/>
              </a:solidFill>
            </a:endParaRPr>
          </a:p>
        </p:txBody>
      </p:sp>
      <p:sp>
        <p:nvSpPr>
          <p:cNvPr id="5" name="TextBox 4">
            <a:extLst>
              <a:ext uri="{FF2B5EF4-FFF2-40B4-BE49-F238E27FC236}">
                <a16:creationId xmlns:a16="http://schemas.microsoft.com/office/drawing/2014/main" xmlns="" id="{63098913-256A-DD7B-5167-1757F613E53B}"/>
              </a:ext>
            </a:extLst>
          </p:cNvPr>
          <p:cNvSpPr txBox="1"/>
          <p:nvPr/>
        </p:nvSpPr>
        <p:spPr>
          <a:xfrm>
            <a:off x="2233060" y="1212783"/>
            <a:ext cx="7098265" cy="461665"/>
          </a:xfrm>
          <a:prstGeom prst="rect">
            <a:avLst/>
          </a:prstGeom>
          <a:noFill/>
        </p:spPr>
        <p:txBody>
          <a:bodyPr wrap="square">
            <a:spAutoFit/>
          </a:bodyPr>
          <a:lstStyle/>
          <a:p>
            <a:r>
              <a:rPr lang="en-US" sz="2400" b="1" i="1" u="sng" dirty="0">
                <a:latin typeface="Times New Roman" panose="02020603050405020304" pitchFamily="18" charset="0"/>
                <a:ea typeface="Segoe UI Black" panose="020B0A02040204020203" pitchFamily="34" charset="0"/>
                <a:cs typeface="Times New Roman" panose="02020603050405020304" pitchFamily="18" charset="0"/>
              </a:rPr>
              <a:t>WHAT IS E-VERIFICATION SCHEME?</a:t>
            </a:r>
            <a:endParaRPr lang="en-IN" sz="2400" b="1" dirty="0">
              <a:latin typeface="Times New Roman" panose="02020603050405020304" pitchFamily="18" charset="0"/>
              <a:cs typeface="Times New Roman" panose="02020603050405020304" pitchFamily="18" charset="0"/>
            </a:endParaRPr>
          </a:p>
        </p:txBody>
      </p:sp>
      <p:sp>
        <p:nvSpPr>
          <p:cNvPr id="7" name="TextBox 6">
            <a:extLst>
              <a:ext uri="{FF2B5EF4-FFF2-40B4-BE49-F238E27FC236}">
                <a16:creationId xmlns:a16="http://schemas.microsoft.com/office/drawing/2014/main" xmlns="" id="{7C21A8C3-1658-6BDF-67B0-9325CF376FDF}"/>
              </a:ext>
            </a:extLst>
          </p:cNvPr>
          <p:cNvSpPr txBox="1"/>
          <p:nvPr/>
        </p:nvSpPr>
        <p:spPr>
          <a:xfrm>
            <a:off x="2064471" y="2111604"/>
            <a:ext cx="8229600" cy="4135684"/>
          </a:xfrm>
          <a:prstGeom prst="rect">
            <a:avLst/>
          </a:prstGeom>
          <a:noFill/>
        </p:spPr>
        <p:txBody>
          <a:bodyPr wrap="square">
            <a:spAutoFit/>
          </a:bodyPr>
          <a:lstStyle/>
          <a:p>
            <a:pPr indent="-500063">
              <a:lnSpc>
                <a:spcPct val="134000"/>
              </a:lnSpc>
              <a:buFont typeface="Arial" panose="020B0604020202020204" pitchFamily="34" charset="0"/>
              <a:buChar char="•"/>
            </a:pPr>
            <a:r>
              <a:rPr lang="en-US" cap="none" dirty="0">
                <a:latin typeface="Times New Roman" panose="02020603050405020304" pitchFamily="18" charset="0"/>
                <a:cs typeface="Times New Roman" panose="02020603050405020304" pitchFamily="18" charset="0"/>
              </a:rPr>
              <a:t>PROGRESSIVE STEP TO ENCOURAGE VOLUNTARY TAX COMPLIANCE. </a:t>
            </a:r>
          </a:p>
          <a:p>
            <a:pPr lvl="1" indent="-500063">
              <a:lnSpc>
                <a:spcPct val="134000"/>
              </a:lnSpc>
              <a:buFont typeface="Arial" panose="020B0604020202020204" pitchFamily="34" charset="0"/>
              <a:buChar char="•"/>
            </a:pPr>
            <a:r>
              <a:rPr lang="en-US" cap="none" dirty="0">
                <a:latin typeface="Times New Roman" panose="02020603050405020304" pitchFamily="18" charset="0"/>
                <a:cs typeface="Times New Roman" panose="02020603050405020304" pitchFamily="18" charset="0"/>
              </a:rPr>
              <a:t>AIMS TO SHARE AND VERIFY INFORMATION OF FINANCIAL TRANSACTION WITH TAXPAYER </a:t>
            </a:r>
          </a:p>
          <a:p>
            <a:pPr lvl="1" indent="-500063">
              <a:lnSpc>
                <a:spcPct val="134000"/>
              </a:lnSpc>
              <a:buFont typeface="Arial" panose="020B0604020202020204" pitchFamily="34" charset="0"/>
              <a:buChar char="•"/>
            </a:pPr>
            <a:r>
              <a:rPr lang="en-US" cap="none" dirty="0">
                <a:latin typeface="Times New Roman" panose="02020603050405020304" pitchFamily="18" charset="0"/>
                <a:cs typeface="Times New Roman" panose="02020603050405020304" pitchFamily="18" charset="0"/>
              </a:rPr>
              <a:t>THE INFORMATION MAY  APPEAR TO BE EITHER UNREPORTED OR UNDER-REPORTED </a:t>
            </a:r>
          </a:p>
          <a:p>
            <a:pPr lvl="1" indent="-500063">
              <a:lnSpc>
                <a:spcPct val="134000"/>
              </a:lnSpc>
              <a:buFont typeface="Arial" panose="020B0604020202020204" pitchFamily="34" charset="0"/>
              <a:buChar char="•"/>
            </a:pPr>
            <a:r>
              <a:rPr lang="en-US" cap="none" dirty="0">
                <a:latin typeface="Times New Roman" panose="02020603050405020304" pitchFamily="18" charset="0"/>
                <a:cs typeface="Times New Roman" panose="02020603050405020304" pitchFamily="18" charset="0"/>
              </a:rPr>
              <a:t>OPPORTUNITY FOR THE TAXPAYER TO EXPLAIN / PAY TAXES BEFORE INITIATION OF ACTION OF ASSESSMENT OR RE- ASSESSMENT.</a:t>
            </a:r>
          </a:p>
          <a:p>
            <a:pPr lvl="1" indent="-500063">
              <a:lnSpc>
                <a:spcPct val="134000"/>
              </a:lnSpc>
              <a:buFont typeface="Arial" panose="020B0604020202020204" pitchFamily="34" charset="0"/>
              <a:buChar char="•"/>
            </a:pPr>
            <a:r>
              <a:rPr lang="en-US" dirty="0">
                <a:latin typeface="Times New Roman" panose="02020603050405020304" pitchFamily="18" charset="0"/>
                <a:cs typeface="Times New Roman" panose="02020603050405020304" pitchFamily="18" charset="0"/>
              </a:rPr>
              <a:t>RECONCILIATION BETWEEN THIRD PARTY INFORMATION &amp; ACCEPTANCE / NON-ACCEPTANCE OF THAT INFORMATION BY THE TAXPAYER AND INCOME OFFERED IN THE ROI. </a:t>
            </a:r>
          </a:p>
          <a:p>
            <a:pPr lvl="1" indent="-500063" algn="just">
              <a:lnSpc>
                <a:spcPct val="134000"/>
              </a:lnSpc>
            </a:pPr>
            <a:endParaRPr lang="en-US" cap="none" dirty="0"/>
          </a:p>
        </p:txBody>
      </p:sp>
    </p:spTree>
    <p:extLst>
      <p:ext uri="{BB962C8B-B14F-4D97-AF65-F5344CB8AC3E}">
        <p14:creationId xmlns:p14="http://schemas.microsoft.com/office/powerpoint/2010/main" val="156283939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73AABDC5-C738-D644-6608-EA7A2E34D973}"/>
              </a:ext>
            </a:extLst>
          </p:cNvPr>
          <p:cNvSpPr>
            <a:spLocks noGrp="1"/>
          </p:cNvSpPr>
          <p:nvPr>
            <p:ph type="title"/>
          </p:nvPr>
        </p:nvSpPr>
        <p:spPr/>
        <p:txBody>
          <a:bodyPr>
            <a:normAutofit/>
          </a:bodyPr>
          <a:lstStyle/>
          <a:p>
            <a:r>
              <a:rPr lang="en-US" sz="2800" b="1" i="1" u="sng" dirty="0">
                <a:solidFill>
                  <a:schemeClr val="tx1"/>
                </a:solidFill>
                <a:latin typeface="Times New Roman" panose="02020603050405020304" pitchFamily="18" charset="0"/>
                <a:ea typeface="Segoe UI Black" panose="020B0A02040204020203" pitchFamily="34" charset="0"/>
                <a:cs typeface="Times New Roman" panose="02020603050405020304" pitchFamily="18" charset="0"/>
              </a:rPr>
              <a:t>USEFULNESS OF E-VERIFICATION SCHEME</a:t>
            </a:r>
            <a:endParaRPr lang="en-IN" sz="2800" dirty="0">
              <a:solidFill>
                <a:schemeClr val="tx1"/>
              </a:solidFill>
              <a:latin typeface="Times New Roman" panose="02020603050405020304" pitchFamily="18"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xmlns="" id="{A83F36E6-81A4-20DF-C0CF-E2E4FDE863EB}"/>
              </a:ext>
            </a:extLst>
          </p:cNvPr>
          <p:cNvSpPr>
            <a:spLocks noGrp="1"/>
          </p:cNvSpPr>
          <p:nvPr>
            <p:ph idx="1"/>
          </p:nvPr>
        </p:nvSpPr>
        <p:spPr/>
        <p:txBody>
          <a:bodyPr/>
          <a:lstStyle/>
          <a:p>
            <a:pPr algn="just"/>
            <a:r>
              <a:rPr lang="en-US" sz="2000" dirty="0">
                <a:latin typeface="Times New Roman" panose="02020603050405020304" pitchFamily="18" charset="0"/>
                <a:cs typeface="Times New Roman" panose="02020603050405020304" pitchFamily="18" charset="0"/>
              </a:rPr>
              <a:t>INACCURACY OF DATA PROVIDED BY THE SOURCE CAN BE CORRECTED </a:t>
            </a:r>
          </a:p>
          <a:p>
            <a:pPr marL="0" indent="0" algn="just">
              <a:buNone/>
            </a:pPr>
            <a:endParaRPr lang="en-US" sz="2000" dirty="0">
              <a:latin typeface="Times New Roman" panose="02020603050405020304" pitchFamily="18" charset="0"/>
              <a:cs typeface="Times New Roman" panose="02020603050405020304" pitchFamily="18" charset="0"/>
            </a:endParaRPr>
          </a:p>
          <a:p>
            <a:pPr algn="just"/>
            <a:r>
              <a:rPr lang="en-US" sz="2000" dirty="0">
                <a:latin typeface="Times New Roman" panose="02020603050405020304" pitchFamily="18" charset="0"/>
                <a:cs typeface="Times New Roman" panose="02020603050405020304" pitchFamily="18" charset="0"/>
              </a:rPr>
              <a:t>OPPORTUNITY FOR THE TAX PAYER TO CORRECT ANY OMISSION OR MISMATCH OF DATA WITH THE ITR</a:t>
            </a:r>
          </a:p>
          <a:p>
            <a:pPr marL="0" indent="0" algn="just">
              <a:buNone/>
            </a:pPr>
            <a:endParaRPr lang="en-US" sz="2000" dirty="0">
              <a:latin typeface="Times New Roman" panose="02020603050405020304" pitchFamily="18" charset="0"/>
              <a:cs typeface="Times New Roman" panose="02020603050405020304" pitchFamily="18" charset="0"/>
            </a:endParaRPr>
          </a:p>
          <a:p>
            <a:pPr algn="just"/>
            <a:r>
              <a:rPr lang="en-US" sz="2000" dirty="0">
                <a:latin typeface="Times New Roman" panose="02020603050405020304" pitchFamily="18" charset="0"/>
                <a:cs typeface="Times New Roman" panose="02020603050405020304" pitchFamily="18" charset="0"/>
              </a:rPr>
              <a:t>OPPORTUNITY FOR THE TAXPAYER TO EXPLAIN THE TRANSACTION</a:t>
            </a:r>
          </a:p>
          <a:p>
            <a:endParaRPr lang="en-IN" dirty="0"/>
          </a:p>
        </p:txBody>
      </p:sp>
      <p:sp>
        <p:nvSpPr>
          <p:cNvPr id="4" name="Slide Number Placeholder 3">
            <a:extLst>
              <a:ext uri="{FF2B5EF4-FFF2-40B4-BE49-F238E27FC236}">
                <a16:creationId xmlns:a16="http://schemas.microsoft.com/office/drawing/2014/main" xmlns="" id="{ABF8BE52-76D9-72A2-F7CE-93A9BA5E697B}"/>
              </a:ext>
            </a:extLst>
          </p:cNvPr>
          <p:cNvSpPr>
            <a:spLocks noGrp="1"/>
          </p:cNvSpPr>
          <p:nvPr>
            <p:ph type="sldNum" sz="quarter" idx="12"/>
          </p:nvPr>
        </p:nvSpPr>
        <p:spPr/>
        <p:txBody>
          <a:bodyPr/>
          <a:lstStyle/>
          <a:p>
            <a:fld id="{81D2C36F-4504-47C0-B82F-A167342A2754}" type="slidenum">
              <a:rPr lang="en-US" smtClean="0"/>
              <a:pPr/>
              <a:t>3</a:t>
            </a:fld>
            <a:endParaRPr lang="en-US"/>
          </a:p>
        </p:txBody>
      </p:sp>
    </p:spTree>
    <p:extLst>
      <p:ext uri="{BB962C8B-B14F-4D97-AF65-F5344CB8AC3E}">
        <p14:creationId xmlns:p14="http://schemas.microsoft.com/office/powerpoint/2010/main" val="158591331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09528EE0-9770-6BBE-DC94-BD89D3B72D66}"/>
              </a:ext>
            </a:extLst>
          </p:cNvPr>
          <p:cNvSpPr>
            <a:spLocks noGrp="1"/>
          </p:cNvSpPr>
          <p:nvPr>
            <p:ph type="title"/>
          </p:nvPr>
        </p:nvSpPr>
        <p:spPr/>
        <p:txBody>
          <a:bodyPr>
            <a:normAutofit/>
          </a:bodyPr>
          <a:lstStyle/>
          <a:p>
            <a:r>
              <a:rPr lang="en-US" sz="2800" b="1" i="1" u="sng" dirty="0">
                <a:solidFill>
                  <a:schemeClr val="tx1"/>
                </a:solidFill>
                <a:effectLst>
                  <a:outerShdw blurRad="38100" dist="38100" dir="2700000" algn="tl">
                    <a:srgbClr val="000000">
                      <a:alpha val="43137"/>
                    </a:srgbClr>
                  </a:outerShdw>
                </a:effectLst>
                <a:latin typeface="Times New Roman" panose="02020603050405020304" pitchFamily="18" charset="0"/>
                <a:ea typeface="Segoe UI Black" panose="020B0A02040204020203" pitchFamily="34" charset="0"/>
                <a:cs typeface="Times New Roman" panose="02020603050405020304" pitchFamily="18" charset="0"/>
              </a:rPr>
              <a:t>RESPONSIBILITY OF TAXPAYER IN E-V SCHEME</a:t>
            </a:r>
            <a:endParaRPr lang="en-IN" sz="2800" dirty="0">
              <a:solidFill>
                <a:schemeClr val="tx1"/>
              </a:solidFill>
              <a:latin typeface="Times New Roman" panose="02020603050405020304" pitchFamily="18"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xmlns="" id="{BDBCFE56-9CDE-49EE-EC1F-B897EC9DB0F7}"/>
              </a:ext>
            </a:extLst>
          </p:cNvPr>
          <p:cNvSpPr>
            <a:spLocks noGrp="1"/>
          </p:cNvSpPr>
          <p:nvPr>
            <p:ph idx="1"/>
          </p:nvPr>
        </p:nvSpPr>
        <p:spPr/>
        <p:txBody>
          <a:bodyPr/>
          <a:lstStyle/>
          <a:p>
            <a:pPr algn="just">
              <a:buFont typeface="Wingdings" panose="05000000000000000000" pitchFamily="2" charset="2"/>
              <a:buChar char="Ø"/>
            </a:pPr>
            <a:r>
              <a:rPr lang="en-US" sz="2400" dirty="0">
                <a:solidFill>
                  <a:schemeClr val="tx1"/>
                </a:solidFill>
                <a:latin typeface="Times New Roman" panose="02020603050405020304" pitchFamily="18" charset="0"/>
                <a:cs typeface="Times New Roman" panose="02020603050405020304" pitchFamily="18" charset="0"/>
              </a:rPr>
              <a:t>RESPONSES SHOULD BE PROVIDED WITHIN PRESCRIBED TIME LIMIT</a:t>
            </a:r>
          </a:p>
          <a:p>
            <a:pPr algn="just">
              <a:buFont typeface="Wingdings" panose="05000000000000000000" pitchFamily="2" charset="2"/>
              <a:buChar char="Ø"/>
            </a:pPr>
            <a:r>
              <a:rPr lang="en-US" sz="2400" dirty="0">
                <a:solidFill>
                  <a:schemeClr val="tx1"/>
                </a:solidFill>
                <a:latin typeface="Times New Roman" panose="02020603050405020304" pitchFamily="18" charset="0"/>
                <a:cs typeface="Times New Roman" panose="02020603050405020304" pitchFamily="18" charset="0"/>
              </a:rPr>
              <a:t>IF NOTICE IS RECEIVED BY POST – IT MEANS TAXPAYER HAS NOT  RESPONDED TO AT LEAST TWO E MAILS – RESPOND IMMEDIATELY</a:t>
            </a:r>
          </a:p>
          <a:p>
            <a:pPr algn="just">
              <a:buFont typeface="Wingdings" panose="05000000000000000000" pitchFamily="2" charset="2"/>
              <a:buChar char="Ø"/>
            </a:pPr>
            <a:r>
              <a:rPr lang="en-US" sz="2400" dirty="0">
                <a:solidFill>
                  <a:schemeClr val="tx1"/>
                </a:solidFill>
                <a:latin typeface="Times New Roman" panose="02020603050405020304" pitchFamily="18" charset="0"/>
                <a:cs typeface="Times New Roman" panose="02020603050405020304" pitchFamily="18" charset="0"/>
              </a:rPr>
              <a:t>IF THE INFORMATION MENTIONED IN THE NOTICE U/S 133(6) IS NOT REFLECTED IN THE ITR – UPDATE RETURN U/S 139(8A).</a:t>
            </a:r>
          </a:p>
          <a:p>
            <a:endParaRPr lang="en-IN" dirty="0"/>
          </a:p>
        </p:txBody>
      </p:sp>
      <p:sp>
        <p:nvSpPr>
          <p:cNvPr id="4" name="Slide Number Placeholder 3">
            <a:extLst>
              <a:ext uri="{FF2B5EF4-FFF2-40B4-BE49-F238E27FC236}">
                <a16:creationId xmlns:a16="http://schemas.microsoft.com/office/drawing/2014/main" xmlns="" id="{DB67FF02-CC38-594D-0123-7FC1A2E12068}"/>
              </a:ext>
            </a:extLst>
          </p:cNvPr>
          <p:cNvSpPr>
            <a:spLocks noGrp="1"/>
          </p:cNvSpPr>
          <p:nvPr>
            <p:ph type="sldNum" sz="quarter" idx="12"/>
          </p:nvPr>
        </p:nvSpPr>
        <p:spPr/>
        <p:txBody>
          <a:bodyPr/>
          <a:lstStyle/>
          <a:p>
            <a:fld id="{81D2C36F-4504-47C0-B82F-A167342A2754}" type="slidenum">
              <a:rPr lang="en-US" smtClean="0"/>
              <a:pPr/>
              <a:t>4</a:t>
            </a:fld>
            <a:endParaRPr lang="en-US"/>
          </a:p>
        </p:txBody>
      </p:sp>
    </p:spTree>
    <p:extLst>
      <p:ext uri="{BB962C8B-B14F-4D97-AF65-F5344CB8AC3E}">
        <p14:creationId xmlns:p14="http://schemas.microsoft.com/office/powerpoint/2010/main" val="157823807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xmlns="" id="{655AE6B0-AC9E-4167-806F-E9DB135FC46B}"/>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xmlns="" id="{2C1D6292-AAD7-CA43-3FAB-33DCCC5CB207}"/>
              </a:ext>
            </a:extLst>
          </p:cNvPr>
          <p:cNvSpPr>
            <a:spLocks noGrp="1"/>
          </p:cNvSpPr>
          <p:nvPr>
            <p:ph type="title"/>
          </p:nvPr>
        </p:nvSpPr>
        <p:spPr>
          <a:xfrm>
            <a:off x="216815" y="1357459"/>
            <a:ext cx="3412207" cy="4053761"/>
          </a:xfrm>
        </p:spPr>
        <p:txBody>
          <a:bodyPr vert="horz" lIns="91440" tIns="45720" rIns="91440" bIns="45720" rtlCol="0" anchor="ctr">
            <a:normAutofit/>
          </a:bodyPr>
          <a:lstStyle/>
          <a:p>
            <a:pPr algn="ctr"/>
            <a:r>
              <a:rPr lang="en-US" cap="none" dirty="0">
                <a:solidFill>
                  <a:schemeClr val="tx1"/>
                </a:solidFill>
                <a:latin typeface="Times New Roman" panose="02020603050405020304" pitchFamily="18" charset="0"/>
                <a:cs typeface="Times New Roman" panose="02020603050405020304" pitchFamily="18" charset="0"/>
              </a:rPr>
              <a:t>PRESCRIBED AUTHORITY (PA)</a:t>
            </a:r>
            <a:br>
              <a:rPr lang="en-US" cap="none" dirty="0">
                <a:solidFill>
                  <a:schemeClr val="tx1"/>
                </a:solidFill>
                <a:latin typeface="Times New Roman" panose="02020603050405020304" pitchFamily="18" charset="0"/>
                <a:cs typeface="Times New Roman" panose="02020603050405020304" pitchFamily="18" charset="0"/>
              </a:rPr>
            </a:br>
            <a:r>
              <a:rPr lang="en-US" cap="none" dirty="0">
                <a:solidFill>
                  <a:schemeClr val="tx1"/>
                </a:solidFill>
                <a:latin typeface="Times New Roman" panose="02020603050405020304" pitchFamily="18" charset="0"/>
                <a:cs typeface="Times New Roman" panose="02020603050405020304" pitchFamily="18" charset="0"/>
              </a:rPr>
              <a:t> &amp;</a:t>
            </a:r>
            <a:br>
              <a:rPr lang="en-US" cap="none" dirty="0">
                <a:solidFill>
                  <a:schemeClr val="tx1"/>
                </a:solidFill>
                <a:latin typeface="Times New Roman" panose="02020603050405020304" pitchFamily="18" charset="0"/>
                <a:cs typeface="Times New Roman" panose="02020603050405020304" pitchFamily="18" charset="0"/>
              </a:rPr>
            </a:br>
            <a:r>
              <a:rPr lang="en-US" cap="none" dirty="0">
                <a:solidFill>
                  <a:schemeClr val="tx1"/>
                </a:solidFill>
                <a:latin typeface="Times New Roman" panose="02020603050405020304" pitchFamily="18" charset="0"/>
                <a:cs typeface="Times New Roman" panose="02020603050405020304" pitchFamily="18" charset="0"/>
              </a:rPr>
              <a:t> ITS WORKING</a:t>
            </a:r>
          </a:p>
        </p:txBody>
      </p:sp>
      <p:grpSp>
        <p:nvGrpSpPr>
          <p:cNvPr id="12" name="Group 11">
            <a:extLst>
              <a:ext uri="{FF2B5EF4-FFF2-40B4-BE49-F238E27FC236}">
                <a16:creationId xmlns:a16="http://schemas.microsoft.com/office/drawing/2014/main" xmlns="" id="{3523416A-383B-4FDC-B4C9-D8EDDFE9C043}"/>
              </a:ext>
              <a:ext uri="{C183D7F6-B498-43B3-948B-1728B52AA6E4}">
                <adec:decorative xmlns:adec="http://schemas.microsoft.com/office/drawing/2017/decorative" xmlns="" val="1"/>
              </a:ext>
            </a:extLst>
          </p:cNvPr>
          <p:cNvGrpSpPr>
            <a:grpSpLocks noGrp="1" noUngrp="1" noRot="1" noChangeAspect="1" noMove="1" noResize="1"/>
          </p:cNvGrpSpPr>
          <p:nvPr>
            <p:extLst>
              <p:ext uri="{386F3935-93C4-4BCD-93E2-E3B085C9AB24}">
                <p16:designElem xmlns:p16="http://schemas.microsoft.com/office/powerpoint/2015/main" xmlns="" val="1"/>
              </p:ext>
            </p:extLst>
          </p:nvPr>
        </p:nvGrpSpPr>
        <p:grpSpPr>
          <a:xfrm>
            <a:off x="1329267" y="-8467"/>
            <a:ext cx="4766733" cy="6866467"/>
            <a:chOff x="7425267" y="-8467"/>
            <a:chExt cx="4766733" cy="6866467"/>
          </a:xfrm>
        </p:grpSpPr>
        <p:cxnSp>
          <p:nvCxnSpPr>
            <p:cNvPr id="13" name="Straight Connector 12">
              <a:extLst>
                <a:ext uri="{FF2B5EF4-FFF2-40B4-BE49-F238E27FC236}">
                  <a16:creationId xmlns:a16="http://schemas.microsoft.com/office/drawing/2014/main" xmlns="" id="{CB0D29D5-3F7C-4197-821B-6D60A66CC04B}"/>
                </a:ext>
                <a:ext uri="{C183D7F6-B498-43B3-948B-1728B52AA6E4}">
                  <adec:decorative xmlns:adec="http://schemas.microsoft.com/office/drawing/2017/decorative" xmlns="" val="1"/>
                </a:ext>
              </a:extLst>
            </p:cNvPr>
            <p:cNvCxnSpPr/>
            <p:nvPr>
              <p:extLst>
                <p:ext uri="{386F3935-93C4-4BCD-93E2-E3B085C9AB24}">
                  <p16:designElem xmlns:p16="http://schemas.microsoft.com/office/powerpoint/2015/main" xmlns="" val="1"/>
                </p:ext>
              </p:extLst>
            </p:nvPr>
          </p:nvCxnSpPr>
          <p:spPr>
            <a:xfrm>
              <a:off x="9371012" y="0"/>
              <a:ext cx="1219200" cy="6858000"/>
            </a:xfrm>
            <a:prstGeom prst="line">
              <a:avLst/>
            </a:prstGeom>
            <a:ln w="9525">
              <a:solidFill>
                <a:srgbClr val="BFBFBF">
                  <a:alpha val="75000"/>
                </a:srgbClr>
              </a:solidFill>
            </a:ln>
          </p:spPr>
          <p:style>
            <a:lnRef idx="2">
              <a:schemeClr val="accent1"/>
            </a:lnRef>
            <a:fillRef idx="0">
              <a:schemeClr val="accent1"/>
            </a:fillRef>
            <a:effectRef idx="1">
              <a:schemeClr val="accent1"/>
            </a:effectRef>
            <a:fontRef idx="minor">
              <a:schemeClr val="tx1"/>
            </a:fontRef>
          </p:style>
        </p:cxnSp>
        <p:cxnSp>
          <p:nvCxnSpPr>
            <p:cNvPr id="14" name="Straight Connector 13">
              <a:extLst>
                <a:ext uri="{FF2B5EF4-FFF2-40B4-BE49-F238E27FC236}">
                  <a16:creationId xmlns:a16="http://schemas.microsoft.com/office/drawing/2014/main" xmlns="" id="{347FB49A-3541-428A-AADE-682A3C50563D}"/>
                </a:ext>
                <a:ext uri="{C183D7F6-B498-43B3-948B-1728B52AA6E4}">
                  <adec:decorative xmlns:adec="http://schemas.microsoft.com/office/drawing/2017/decorative" xmlns="" val="1"/>
                </a:ext>
              </a:extLst>
            </p:cNvPr>
            <p:cNvCxnSpPr/>
            <p:nvPr>
              <p:extLst>
                <p:ext uri="{386F3935-93C4-4BCD-93E2-E3B085C9AB24}">
                  <p16:designElem xmlns:p16="http://schemas.microsoft.com/office/powerpoint/2015/main" xmlns="" val="1"/>
                </p:ext>
              </p:extLst>
            </p:nvPr>
          </p:nvCxnSpPr>
          <p:spPr>
            <a:xfrm flipH="1">
              <a:off x="7425267" y="3681413"/>
              <a:ext cx="4763558" cy="3176587"/>
            </a:xfrm>
            <a:prstGeom prst="line">
              <a:avLst/>
            </a:prstGeom>
            <a:ln w="9525">
              <a:solidFill>
                <a:srgbClr val="BFBFBF">
                  <a:alpha val="80000"/>
                </a:srgbClr>
              </a:solidFill>
            </a:ln>
          </p:spPr>
          <p:style>
            <a:lnRef idx="2">
              <a:schemeClr val="accent1"/>
            </a:lnRef>
            <a:fillRef idx="0">
              <a:schemeClr val="accent1"/>
            </a:fillRef>
            <a:effectRef idx="1">
              <a:schemeClr val="accent1"/>
            </a:effectRef>
            <a:fontRef idx="minor">
              <a:schemeClr val="tx1"/>
            </a:fontRef>
          </p:style>
        </p:cxnSp>
        <p:sp>
          <p:nvSpPr>
            <p:cNvPr id="15" name="Rectangle 23">
              <a:extLst>
                <a:ext uri="{FF2B5EF4-FFF2-40B4-BE49-F238E27FC236}">
                  <a16:creationId xmlns:a16="http://schemas.microsoft.com/office/drawing/2014/main" xmlns="" id="{D96F53DC-08F1-42C6-B558-B83D54B27664}"/>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IN"/>
            </a:p>
          </p:txBody>
        </p:sp>
        <p:sp>
          <p:nvSpPr>
            <p:cNvPr id="16" name="Rectangle 25">
              <a:extLst>
                <a:ext uri="{FF2B5EF4-FFF2-40B4-BE49-F238E27FC236}">
                  <a16:creationId xmlns:a16="http://schemas.microsoft.com/office/drawing/2014/main" xmlns="" id="{AFE48CAF-A51C-463F-A570-ED99439A5CA3}"/>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IN"/>
            </a:p>
          </p:txBody>
        </p:sp>
        <p:sp>
          <p:nvSpPr>
            <p:cNvPr id="17" name="Isosceles Triangle 16">
              <a:extLst>
                <a:ext uri="{FF2B5EF4-FFF2-40B4-BE49-F238E27FC236}">
                  <a16:creationId xmlns:a16="http://schemas.microsoft.com/office/drawing/2014/main" xmlns="" id="{01F0C48B-50FF-4351-8207-16D096048311}"/>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IN"/>
            </a:p>
          </p:txBody>
        </p:sp>
        <p:sp>
          <p:nvSpPr>
            <p:cNvPr id="18" name="Rectangle 27">
              <a:extLst>
                <a:ext uri="{FF2B5EF4-FFF2-40B4-BE49-F238E27FC236}">
                  <a16:creationId xmlns:a16="http://schemas.microsoft.com/office/drawing/2014/main" xmlns="" id="{300384B6-5ED6-4F91-A548-B706D837513E}"/>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IN"/>
            </a:p>
          </p:txBody>
        </p:sp>
        <p:sp>
          <p:nvSpPr>
            <p:cNvPr id="19" name="Rectangle 28">
              <a:extLst>
                <a:ext uri="{FF2B5EF4-FFF2-40B4-BE49-F238E27FC236}">
                  <a16:creationId xmlns:a16="http://schemas.microsoft.com/office/drawing/2014/main" xmlns="" id="{337AFFAE-C182-463C-9459-8AB3C69D9A29}"/>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IN"/>
            </a:p>
          </p:txBody>
        </p:sp>
        <p:sp>
          <p:nvSpPr>
            <p:cNvPr id="20" name="Rectangle 29">
              <a:extLst>
                <a:ext uri="{FF2B5EF4-FFF2-40B4-BE49-F238E27FC236}">
                  <a16:creationId xmlns:a16="http://schemas.microsoft.com/office/drawing/2014/main" xmlns="" id="{510ACF17-C3F0-42BF-BDEB-D079277121E4}"/>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IN"/>
            </a:p>
          </p:txBody>
        </p:sp>
        <p:sp>
          <p:nvSpPr>
            <p:cNvPr id="21" name="Isosceles Triangle 20">
              <a:extLst>
                <a:ext uri="{FF2B5EF4-FFF2-40B4-BE49-F238E27FC236}">
                  <a16:creationId xmlns:a16="http://schemas.microsoft.com/office/drawing/2014/main" xmlns="" id="{E804EFD0-B84E-476F-9FC6-6C4A42EA0054}"/>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IN"/>
            </a:p>
          </p:txBody>
        </p:sp>
      </p:grpSp>
      <p:sp>
        <p:nvSpPr>
          <p:cNvPr id="23" name="Rectangle 22">
            <a:extLst>
              <a:ext uri="{FF2B5EF4-FFF2-40B4-BE49-F238E27FC236}">
                <a16:creationId xmlns:a16="http://schemas.microsoft.com/office/drawing/2014/main" xmlns="" id="{87BD1F4E-A66D-4C06-86DA-8D56CA7A3B41}"/>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5977719" y="0"/>
            <a:ext cx="6214281"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Slide Number Placeholder 2">
            <a:extLst>
              <a:ext uri="{FF2B5EF4-FFF2-40B4-BE49-F238E27FC236}">
                <a16:creationId xmlns:a16="http://schemas.microsoft.com/office/drawing/2014/main" xmlns="" id="{012738FB-C69A-2F60-CAD4-9CCC8DD3E802}"/>
              </a:ext>
            </a:extLst>
          </p:cNvPr>
          <p:cNvSpPr>
            <a:spLocks noGrp="1"/>
          </p:cNvSpPr>
          <p:nvPr>
            <p:ph type="sldNum" sz="quarter" idx="12"/>
          </p:nvPr>
        </p:nvSpPr>
        <p:spPr>
          <a:xfrm>
            <a:off x="10529090" y="6041362"/>
            <a:ext cx="683339" cy="365125"/>
          </a:xfrm>
        </p:spPr>
        <p:txBody>
          <a:bodyPr vert="horz" lIns="91440" tIns="45720" rIns="91440" bIns="45720" rtlCol="0" anchor="ctr">
            <a:normAutofit/>
          </a:bodyPr>
          <a:lstStyle/>
          <a:p>
            <a:pPr>
              <a:spcAft>
                <a:spcPts val="600"/>
              </a:spcAft>
            </a:pPr>
            <a:fld id="{81D2C36F-4504-47C0-B82F-A167342A2754}" type="slidenum">
              <a:rPr lang="en-US">
                <a:solidFill>
                  <a:srgbClr val="FFFFFF"/>
                </a:solidFill>
              </a:rPr>
              <a:pPr>
                <a:spcAft>
                  <a:spcPts val="600"/>
                </a:spcAft>
              </a:pPr>
              <a:t>5</a:t>
            </a:fld>
            <a:endParaRPr lang="en-US">
              <a:solidFill>
                <a:srgbClr val="FFFFFF"/>
              </a:solidFill>
            </a:endParaRPr>
          </a:p>
        </p:txBody>
      </p:sp>
      <p:graphicFrame>
        <p:nvGraphicFramePr>
          <p:cNvPr id="6" name="TextBox 3">
            <a:extLst>
              <a:ext uri="{FF2B5EF4-FFF2-40B4-BE49-F238E27FC236}">
                <a16:creationId xmlns:a16="http://schemas.microsoft.com/office/drawing/2014/main" xmlns="" id="{F48A08EC-B26E-51C8-6900-F90AF18B3781}"/>
              </a:ext>
            </a:extLst>
          </p:cNvPr>
          <p:cNvGraphicFramePr/>
          <p:nvPr>
            <p:extLst>
              <p:ext uri="{D42A27DB-BD31-4B8C-83A1-F6EECF244321}">
                <p14:modId xmlns:p14="http://schemas.microsoft.com/office/powerpoint/2010/main" val="397825309"/>
              </p:ext>
            </p:extLst>
          </p:nvPr>
        </p:nvGraphicFramePr>
        <p:xfrm>
          <a:off x="4569816" y="249383"/>
          <a:ext cx="6975541" cy="643197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67669923"/>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ln>
            <a:solidFill>
              <a:schemeClr val="accent1"/>
            </a:solidFill>
          </a:ln>
        </p:spPr>
        <p:txBody>
          <a:bodyPr vert="horz" lIns="91440" tIns="45720" rIns="91440" bIns="45720" rtlCol="0" anchor="ctr">
            <a:normAutofit/>
          </a:bodyPr>
          <a:lstStyle/>
          <a:p>
            <a:r>
              <a:rPr lang="en-US" sz="2000" b="1" dirty="0">
                <a:solidFill>
                  <a:schemeClr val="tx1"/>
                </a:solidFill>
                <a:latin typeface="Times New Roman" panose="02020603050405020304" pitchFamily="18" charset="0"/>
                <a:cs typeface="Times New Roman" panose="02020603050405020304" pitchFamily="18" charset="0"/>
              </a:rPr>
              <a:t>SOURCES FOR INFORMATION UNDER E-VERIFICATION SCHEME</a:t>
            </a:r>
          </a:p>
        </p:txBody>
      </p:sp>
      <p:sp>
        <p:nvSpPr>
          <p:cNvPr id="3" name="Content Placeholder 2">
            <a:extLst>
              <a:ext uri="{FF2B5EF4-FFF2-40B4-BE49-F238E27FC236}">
                <a16:creationId xmlns:a16="http://schemas.microsoft.com/office/drawing/2014/main" xmlns="" id="{08320C24-DC4E-8172-D40C-F2F2C64DB91C}"/>
              </a:ext>
            </a:extLst>
          </p:cNvPr>
          <p:cNvSpPr>
            <a:spLocks noGrp="1"/>
          </p:cNvSpPr>
          <p:nvPr>
            <p:ph idx="1"/>
          </p:nvPr>
        </p:nvSpPr>
        <p:spPr>
          <a:xfrm>
            <a:off x="677334" y="2160589"/>
            <a:ext cx="8596668" cy="4087811"/>
          </a:xfrm>
          <a:ln>
            <a:solidFill>
              <a:schemeClr val="accent1"/>
            </a:solidFill>
          </a:ln>
        </p:spPr>
        <p:txBody>
          <a:bodyPr>
            <a:noAutofit/>
          </a:bodyPr>
          <a:lstStyle/>
          <a:p>
            <a:pPr>
              <a:buClrTx/>
              <a:buSzPct val="100000"/>
              <a:buFont typeface="Wingdings" panose="05000000000000000000" pitchFamily="2" charset="2"/>
              <a:buChar char="§"/>
            </a:pPr>
            <a:r>
              <a:rPr lang="en-IN" sz="2000" b="1" dirty="0">
                <a:solidFill>
                  <a:schemeClr val="tx1"/>
                </a:solidFill>
                <a:latin typeface="Times New Roman" panose="02020603050405020304" pitchFamily="18" charset="0"/>
                <a:cs typeface="Times New Roman" panose="02020603050405020304" pitchFamily="18" charset="0"/>
              </a:rPr>
              <a:t>TDS- INTEREST, SALARY, CONTRACT RECEIPTS, PROFESSIONAL FEES,  PURCHASE OF PROPERTY ETC AND SFT (STATEMENT OF FINANCIAL TRANSACTIONS) FILED BY REPORTING ENTITIES SUCH AS PROPERTY TRANSACTIONS, CURRENT ACCOUNT CASH DEPOSITS / WITHDRAWAL, CASH DEPOSITS IN OTHER ACCOUNTS, TIME DEPOSITS, MUTUAL FUNDS, CREDIT CARD PAYMENTS. </a:t>
            </a:r>
          </a:p>
          <a:p>
            <a:pPr>
              <a:buClrTx/>
              <a:buSzPct val="100000"/>
              <a:buFont typeface="Wingdings" panose="05000000000000000000" pitchFamily="2" charset="2"/>
              <a:buChar char="§"/>
            </a:pPr>
            <a:r>
              <a:rPr lang="en-IN" sz="2000" b="1" dirty="0">
                <a:solidFill>
                  <a:schemeClr val="tx1"/>
                </a:solidFill>
                <a:latin typeface="Times New Roman" panose="02020603050405020304" pitchFamily="18" charset="0"/>
                <a:cs typeface="Times New Roman" panose="02020603050405020304" pitchFamily="18" charset="0"/>
              </a:rPr>
              <a:t>TCS</a:t>
            </a:r>
          </a:p>
          <a:p>
            <a:pPr>
              <a:buClrTx/>
              <a:buSzPct val="100000"/>
              <a:buFont typeface="Wingdings" panose="05000000000000000000" pitchFamily="2" charset="2"/>
              <a:buChar char="§"/>
            </a:pPr>
            <a:r>
              <a:rPr lang="en-IN" sz="2000" b="1" dirty="0">
                <a:solidFill>
                  <a:schemeClr val="tx1"/>
                </a:solidFill>
                <a:latin typeface="Times New Roman" panose="02020603050405020304" pitchFamily="18" charset="0"/>
                <a:cs typeface="Times New Roman" panose="02020603050405020304" pitchFamily="18" charset="0"/>
              </a:rPr>
              <a:t>FOREIGN REMITTANCES, GST , EXPORT DATA</a:t>
            </a:r>
          </a:p>
          <a:p>
            <a:pPr>
              <a:buClrTx/>
              <a:buSzPct val="100000"/>
              <a:buFont typeface="Wingdings" panose="05000000000000000000" pitchFamily="2" charset="2"/>
              <a:buChar char="§"/>
            </a:pPr>
            <a:r>
              <a:rPr lang="en-IN" sz="2000" b="1" dirty="0">
                <a:solidFill>
                  <a:schemeClr val="tx1"/>
                </a:solidFill>
                <a:latin typeface="Times New Roman" panose="02020603050405020304" pitchFamily="18" charset="0"/>
                <a:cs typeface="Times New Roman" panose="02020603050405020304" pitchFamily="18" charset="0"/>
              </a:rPr>
              <a:t>AIS (ANNUAL INFORMATION STATEMENT)</a:t>
            </a:r>
          </a:p>
          <a:p>
            <a:pPr algn="just">
              <a:buClrTx/>
              <a:buSzPct val="100000"/>
              <a:buFont typeface="Wingdings" panose="05000000000000000000" pitchFamily="2" charset="2"/>
              <a:buChar char="§"/>
            </a:pPr>
            <a:endParaRPr lang="en-IN" sz="2400" dirty="0">
              <a:solidFill>
                <a:schemeClr val="tx1"/>
              </a:solidFill>
              <a:latin typeface="Times New Roman" panose="02020603050405020304" pitchFamily="18" charset="0"/>
              <a:cs typeface="Times New Roman" panose="02020603050405020304" pitchFamily="18" charset="0"/>
            </a:endParaRPr>
          </a:p>
          <a:p>
            <a:pPr lvl="1">
              <a:buClrTx/>
              <a:buSzPct val="100000"/>
              <a:buFont typeface="Wingdings" panose="05000000000000000000" pitchFamily="2" charset="2"/>
              <a:buChar char="§"/>
            </a:pPr>
            <a:endParaRPr lang="en-IN" sz="2400" dirty="0">
              <a:solidFill>
                <a:schemeClr val="tx1"/>
              </a:solidFill>
              <a:latin typeface="Times New Roman" panose="02020603050405020304" pitchFamily="18" charset="0"/>
              <a:cs typeface="Times New Roman" panose="02020603050405020304" pitchFamily="18" charset="0"/>
            </a:endParaRPr>
          </a:p>
          <a:p>
            <a:pPr marL="0" indent="0">
              <a:buClrTx/>
              <a:buSzPct val="100000"/>
              <a:buNone/>
            </a:pPr>
            <a:endParaRPr lang="en-IN" sz="2400" dirty="0">
              <a:solidFill>
                <a:schemeClr val="tx1"/>
              </a:solidFill>
            </a:endParaRPr>
          </a:p>
        </p:txBody>
      </p:sp>
      <p:sp>
        <p:nvSpPr>
          <p:cNvPr id="4" name="Slide Number Placeholder 3">
            <a:extLst>
              <a:ext uri="{FF2B5EF4-FFF2-40B4-BE49-F238E27FC236}">
                <a16:creationId xmlns:a16="http://schemas.microsoft.com/office/drawing/2014/main" xmlns="" id="{2C3BABB2-A31D-7F3A-4474-2042949C1645}"/>
              </a:ext>
            </a:extLst>
          </p:cNvPr>
          <p:cNvSpPr>
            <a:spLocks noGrp="1"/>
          </p:cNvSpPr>
          <p:nvPr>
            <p:ph type="sldNum" sz="quarter" idx="12"/>
          </p:nvPr>
        </p:nvSpPr>
        <p:spPr/>
        <p:txBody>
          <a:bodyPr/>
          <a:lstStyle/>
          <a:p>
            <a:fld id="{81D2C36F-4504-47C0-B82F-A167342A2754}" type="slidenum">
              <a:rPr lang="en-US" smtClean="0"/>
              <a:pPr/>
              <a:t>6</a:t>
            </a:fld>
            <a:endParaRPr lang="en-US"/>
          </a:p>
        </p:txBody>
      </p:sp>
    </p:spTree>
    <p:extLst>
      <p:ext uri="{BB962C8B-B14F-4D97-AF65-F5344CB8AC3E}">
        <p14:creationId xmlns:p14="http://schemas.microsoft.com/office/powerpoint/2010/main" val="405608707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xmlns="" id="{A65AC7D1-EAA9-48F5-B509-60A7F50BF703}"/>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useBgFill="1">
        <p:nvSpPr>
          <p:cNvPr id="11" name="Rectangle 10">
            <a:extLst>
              <a:ext uri="{FF2B5EF4-FFF2-40B4-BE49-F238E27FC236}">
                <a16:creationId xmlns:a16="http://schemas.microsoft.com/office/drawing/2014/main" xmlns="" id="{D6320AF9-619A-4175-865B-5663E1AEF4C5}"/>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3" name="Straight Connector 12">
            <a:extLst>
              <a:ext uri="{FF2B5EF4-FFF2-40B4-BE49-F238E27FC236}">
                <a16:creationId xmlns:a16="http://schemas.microsoft.com/office/drawing/2014/main" xmlns="" id="{063B6EC6-D752-4EE7-908B-F8F19E8C7FEA}"/>
              </a:ext>
              <a:ext uri="{C183D7F6-B498-43B3-948B-1728B52AA6E4}">
                <adec:decorative xmlns:adec="http://schemas.microsoft.com/office/drawing/2017/decorative" xmlns=""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xmlns="" val="1"/>
              </p:ext>
            </p:extLst>
          </p:nvPr>
        </p:nvCxnSpPr>
        <p:spPr>
          <a:xfrm>
            <a:off x="3953376" y="0"/>
            <a:ext cx="1219200" cy="6858000"/>
          </a:xfrm>
          <a:prstGeom prst="line">
            <a:avLst/>
          </a:prstGeom>
          <a:ln w="9525">
            <a:solidFill>
              <a:schemeClr val="accent1">
                <a:lumMod val="75000"/>
              </a:schemeClr>
            </a:solidFill>
          </a:ln>
        </p:spPr>
        <p:style>
          <a:lnRef idx="2">
            <a:schemeClr val="accent1"/>
          </a:lnRef>
          <a:fillRef idx="0">
            <a:schemeClr val="accent1"/>
          </a:fillRef>
          <a:effectRef idx="1">
            <a:schemeClr val="accent1"/>
          </a:effectRef>
          <a:fontRef idx="minor">
            <a:schemeClr val="tx1"/>
          </a:fontRef>
        </p:style>
      </p:cxnSp>
      <p:cxnSp>
        <p:nvCxnSpPr>
          <p:cNvPr id="15" name="Straight Connector 14">
            <a:extLst>
              <a:ext uri="{FF2B5EF4-FFF2-40B4-BE49-F238E27FC236}">
                <a16:creationId xmlns:a16="http://schemas.microsoft.com/office/drawing/2014/main" xmlns="" id="{EFECD4E8-AD3E-4228-82A2-9461958EA94D}"/>
              </a:ext>
              <a:ext uri="{C183D7F6-B498-43B3-948B-1728B52AA6E4}">
                <adec:decorative xmlns:adec="http://schemas.microsoft.com/office/drawing/2017/decorative" xmlns=""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xmlns="" val="1"/>
              </p:ext>
            </p:extLst>
          </p:nvPr>
        </p:nvCxnSpPr>
        <p:spPr>
          <a:xfrm flipH="1">
            <a:off x="2133042" y="3681413"/>
            <a:ext cx="4763558" cy="3176587"/>
          </a:xfrm>
          <a:prstGeom prst="line">
            <a:avLst/>
          </a:prstGeom>
          <a:ln w="9525">
            <a:solidFill>
              <a:schemeClr val="tx1">
                <a:lumMod val="50000"/>
                <a:lumOff val="50000"/>
                <a:alpha val="80000"/>
              </a:schemeClr>
            </a:solidFill>
          </a:ln>
        </p:spPr>
        <p:style>
          <a:lnRef idx="2">
            <a:schemeClr val="accent1"/>
          </a:lnRef>
          <a:fillRef idx="0">
            <a:schemeClr val="accent1"/>
          </a:fillRef>
          <a:effectRef idx="1">
            <a:schemeClr val="accent1"/>
          </a:effectRef>
          <a:fontRef idx="minor">
            <a:schemeClr val="tx1"/>
          </a:fontRef>
        </p:style>
      </p:cxnSp>
      <p:sp>
        <p:nvSpPr>
          <p:cNvPr id="17" name="Rectangle 23">
            <a:extLst>
              <a:ext uri="{FF2B5EF4-FFF2-40B4-BE49-F238E27FC236}">
                <a16:creationId xmlns:a16="http://schemas.microsoft.com/office/drawing/2014/main" xmlns="" id="{7E018740-5C2B-4A41-AC1A-7E68D1EC1954}"/>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3324631"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IN"/>
          </a:p>
        </p:txBody>
      </p:sp>
      <p:sp>
        <p:nvSpPr>
          <p:cNvPr id="19" name="Rectangle 25">
            <a:extLst>
              <a:ext uri="{FF2B5EF4-FFF2-40B4-BE49-F238E27FC236}">
                <a16:creationId xmlns:a16="http://schemas.microsoft.com/office/drawing/2014/main" xmlns="" id="{166F75A4-C475-4941-8EE2-B80A06A2C1BB}"/>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3746597"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IN"/>
          </a:p>
        </p:txBody>
      </p:sp>
      <p:sp>
        <p:nvSpPr>
          <p:cNvPr id="21" name="Isosceles Triangle 20">
            <a:extLst>
              <a:ext uri="{FF2B5EF4-FFF2-40B4-BE49-F238E27FC236}">
                <a16:creationId xmlns:a16="http://schemas.microsoft.com/office/drawing/2014/main" xmlns="" id="{A032553A-72E8-4B0D-8405-FF9771C9AF05}"/>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3075488"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IN"/>
          </a:p>
        </p:txBody>
      </p:sp>
      <p:sp>
        <p:nvSpPr>
          <p:cNvPr id="23" name="Rectangle 27">
            <a:extLst>
              <a:ext uri="{FF2B5EF4-FFF2-40B4-BE49-F238E27FC236}">
                <a16:creationId xmlns:a16="http://schemas.microsoft.com/office/drawing/2014/main" xmlns="" id="{765800AC-C3B9-498E-87BC-29FAE4C76B21}"/>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3477655"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IN"/>
          </a:p>
        </p:txBody>
      </p:sp>
      <p:sp>
        <p:nvSpPr>
          <p:cNvPr id="25" name="Isosceles Triangle 24">
            <a:extLst>
              <a:ext uri="{FF2B5EF4-FFF2-40B4-BE49-F238E27FC236}">
                <a16:creationId xmlns:a16="http://schemas.microsoft.com/office/drawing/2014/main" xmlns="" id="{1F9D6ACB-2FF4-49F9-978A-E0D5327FC635}"/>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4514821"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IN"/>
          </a:p>
        </p:txBody>
      </p:sp>
      <p:sp>
        <p:nvSpPr>
          <p:cNvPr id="2" name="Title 1">
            <a:extLst>
              <a:ext uri="{FF2B5EF4-FFF2-40B4-BE49-F238E27FC236}">
                <a16:creationId xmlns:a16="http://schemas.microsoft.com/office/drawing/2014/main" xmlns="" id="{BCB176A1-08FF-41B5-8601-0E2DD9501058}"/>
              </a:ext>
            </a:extLst>
          </p:cNvPr>
          <p:cNvSpPr>
            <a:spLocks noGrp="1"/>
          </p:cNvSpPr>
          <p:nvPr>
            <p:ph type="title"/>
          </p:nvPr>
        </p:nvSpPr>
        <p:spPr>
          <a:xfrm>
            <a:off x="155864" y="228600"/>
            <a:ext cx="4364845" cy="5556624"/>
          </a:xfrm>
        </p:spPr>
        <p:txBody>
          <a:bodyPr anchor="ctr">
            <a:normAutofit/>
          </a:bodyPr>
          <a:lstStyle/>
          <a:p>
            <a:r>
              <a:rPr lang="en-IN" sz="3200" b="1" cap="none" dirty="0">
                <a:solidFill>
                  <a:schemeClr val="tx1">
                    <a:lumMod val="85000"/>
                    <a:lumOff val="15000"/>
                  </a:schemeClr>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WHAT HAPPENS IF MY EXPLANATION IS FOUND TO BE SATISFACTORY?</a:t>
            </a:r>
            <a:endParaRPr lang="en-IN" sz="3200" dirty="0">
              <a:solidFill>
                <a:schemeClr val="tx1">
                  <a:lumMod val="85000"/>
                  <a:lumOff val="15000"/>
                </a:schemeClr>
              </a:solidFill>
              <a:latin typeface="Times New Roman" panose="02020603050405020304" pitchFamily="18" charset="0"/>
              <a:cs typeface="Times New Roman" panose="02020603050405020304" pitchFamily="18" charset="0"/>
            </a:endParaRPr>
          </a:p>
        </p:txBody>
      </p:sp>
      <p:sp>
        <p:nvSpPr>
          <p:cNvPr id="27" name="Freeform: Shape 26">
            <a:extLst>
              <a:ext uri="{FF2B5EF4-FFF2-40B4-BE49-F238E27FC236}">
                <a16:creationId xmlns:a16="http://schemas.microsoft.com/office/drawing/2014/main" xmlns="" id="{142BFA2A-77A0-4F60-A32A-685681C84889}"/>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5082154" y="-8467"/>
            <a:ext cx="7109846" cy="6866467"/>
          </a:xfrm>
          <a:custGeom>
            <a:avLst/>
            <a:gdLst>
              <a:gd name="connsiteX0" fmla="*/ 0 w 7109846"/>
              <a:gd name="connsiteY0" fmla="*/ 0 h 6866467"/>
              <a:gd name="connsiteX1" fmla="*/ 1249825 w 7109846"/>
              <a:gd name="connsiteY1" fmla="*/ 0 h 6866467"/>
              <a:gd name="connsiteX2" fmla="*/ 1249825 w 7109846"/>
              <a:gd name="connsiteY2" fmla="*/ 8467 h 6866467"/>
              <a:gd name="connsiteX3" fmla="*/ 7109846 w 7109846"/>
              <a:gd name="connsiteY3" fmla="*/ 8467 h 6866467"/>
              <a:gd name="connsiteX4" fmla="*/ 7109846 w 7109846"/>
              <a:gd name="connsiteY4" fmla="*/ 6866467 h 6866467"/>
              <a:gd name="connsiteX5" fmla="*/ 1249825 w 7109846"/>
              <a:gd name="connsiteY5" fmla="*/ 6866467 h 6866467"/>
              <a:gd name="connsiteX6" fmla="*/ 1109382 w 7109846"/>
              <a:gd name="connsiteY6" fmla="*/ 6866467 h 68664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109846" h="6866467">
                <a:moveTo>
                  <a:pt x="0" y="0"/>
                </a:moveTo>
                <a:lnTo>
                  <a:pt x="1249825" y="0"/>
                </a:lnTo>
                <a:lnTo>
                  <a:pt x="1249825" y="8467"/>
                </a:lnTo>
                <a:lnTo>
                  <a:pt x="7109846" y="8467"/>
                </a:lnTo>
                <a:lnTo>
                  <a:pt x="7109846" y="6866467"/>
                </a:lnTo>
                <a:lnTo>
                  <a:pt x="1249825" y="6866467"/>
                </a:lnTo>
                <a:lnTo>
                  <a:pt x="1109382" y="6866467"/>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 name="Content Placeholder 2">
            <a:extLst>
              <a:ext uri="{FF2B5EF4-FFF2-40B4-BE49-F238E27FC236}">
                <a16:creationId xmlns:a16="http://schemas.microsoft.com/office/drawing/2014/main" xmlns="" id="{45140344-8F26-4C7A-AB76-AD07CACDBCFF}"/>
              </a:ext>
            </a:extLst>
          </p:cNvPr>
          <p:cNvSpPr>
            <a:spLocks noGrp="1"/>
          </p:cNvSpPr>
          <p:nvPr>
            <p:ph idx="1"/>
          </p:nvPr>
        </p:nvSpPr>
        <p:spPr>
          <a:xfrm>
            <a:off x="5734022" y="0"/>
            <a:ext cx="6526204" cy="6857999"/>
          </a:xfrm>
        </p:spPr>
        <p:txBody>
          <a:bodyPr anchor="ctr">
            <a:normAutofit/>
          </a:bodyPr>
          <a:lstStyle/>
          <a:p>
            <a:pPr marL="0" indent="0">
              <a:buNone/>
            </a:pPr>
            <a:r>
              <a:rPr lang="en-IN" sz="2800" cap="none" dirty="0">
                <a:solidFill>
                  <a:schemeClr val="bg1"/>
                </a:solidFill>
                <a:latin typeface="Times New Roman" panose="02020603050405020304" pitchFamily="18" charset="0"/>
                <a:cs typeface="Times New Roman" panose="02020603050405020304" pitchFamily="18" charset="0"/>
              </a:rPr>
              <a:t>THE CASE/E-VERIFICATION PROCEEDINGS FOR THE SPECIFIC AY WOULD BE CLOSED. HOWEVER, THIS COULD CHANGE IF ANY ADDITIONAL EVIDENCE/INFORMATION COMES TO THE KNOWLEDGE OF INCOME TAX DEPARTMENT SUBSEQUENTLY.</a:t>
            </a:r>
          </a:p>
          <a:p>
            <a:endParaRPr lang="en-IN" dirty="0">
              <a:solidFill>
                <a:srgbClr val="FFFFFF"/>
              </a:solidFill>
            </a:endParaRPr>
          </a:p>
        </p:txBody>
      </p:sp>
      <p:sp>
        <p:nvSpPr>
          <p:cNvPr id="4" name="Slide Number Placeholder 3">
            <a:extLst>
              <a:ext uri="{FF2B5EF4-FFF2-40B4-BE49-F238E27FC236}">
                <a16:creationId xmlns:a16="http://schemas.microsoft.com/office/drawing/2014/main" xmlns="" id="{D101FFF5-518D-039C-7F86-0D07E403DE42}"/>
              </a:ext>
            </a:extLst>
          </p:cNvPr>
          <p:cNvSpPr>
            <a:spLocks noGrp="1"/>
          </p:cNvSpPr>
          <p:nvPr>
            <p:ph type="sldNum" sz="quarter" idx="12"/>
          </p:nvPr>
        </p:nvSpPr>
        <p:spPr>
          <a:xfrm>
            <a:off x="8590663" y="6041362"/>
            <a:ext cx="683339" cy="365125"/>
          </a:xfrm>
        </p:spPr>
        <p:txBody>
          <a:bodyPr>
            <a:normAutofit/>
          </a:bodyPr>
          <a:lstStyle/>
          <a:p>
            <a:pPr>
              <a:spcAft>
                <a:spcPts val="600"/>
              </a:spcAft>
            </a:pPr>
            <a:fld id="{81D2C36F-4504-47C0-B82F-A167342A2754}" type="slidenum">
              <a:rPr lang="en-US">
                <a:solidFill>
                  <a:srgbClr val="FFFFFF"/>
                </a:solidFill>
              </a:rPr>
              <a:pPr>
                <a:spcAft>
                  <a:spcPts val="600"/>
                </a:spcAft>
              </a:pPr>
              <a:t>7</a:t>
            </a:fld>
            <a:endParaRPr lang="en-US">
              <a:solidFill>
                <a:srgbClr val="FFFFFF"/>
              </a:solidFill>
            </a:endParaRPr>
          </a:p>
        </p:txBody>
      </p:sp>
    </p:spTree>
    <p:extLst>
      <p:ext uri="{BB962C8B-B14F-4D97-AF65-F5344CB8AC3E}">
        <p14:creationId xmlns:p14="http://schemas.microsoft.com/office/powerpoint/2010/main" val="1507007099"/>
      </p:ext>
    </p:extLst>
  </p:cSld>
  <p:clrMapOvr>
    <a:overrideClrMapping bg1="dk1" tx1="lt1" bg2="dk2" tx2="lt2" accent1="accent1" accent2="accent2" accent3="accent3" accent4="accent4" accent5="accent5" accent6="accent6" hlink="hlink" folHlink="folHlink"/>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10" name="Group 9">
            <a:extLst>
              <a:ext uri="{FF2B5EF4-FFF2-40B4-BE49-F238E27FC236}">
                <a16:creationId xmlns:a16="http://schemas.microsoft.com/office/drawing/2014/main" xmlns="" id="{D920209C-E85B-4D6F-A56F-724F5ADA811C}"/>
              </a:ext>
              <a:ext uri="{C183D7F6-B498-43B3-948B-1728B52AA6E4}">
                <adec:decorative xmlns:adec="http://schemas.microsoft.com/office/drawing/2017/decorative" xmlns="" val="1"/>
              </a:ext>
            </a:extLst>
          </p:cNvPr>
          <p:cNvGrpSpPr>
            <a:grpSpLocks noGrp="1" noUngrp="1" noRot="1" noChangeAspect="1" noMove="1" noResize="1"/>
          </p:cNvGrpSpPr>
          <p:nvPr>
            <p:extLst>
              <p:ext uri="{386F3935-93C4-4BCD-93E2-E3B085C9AB24}">
                <p16:designElem xmlns:p16="http://schemas.microsoft.com/office/powerpoint/2015/main" xmlns="" val="1"/>
              </p:ext>
            </p:extLst>
          </p:nvPr>
        </p:nvGrpSpPr>
        <p:grpSpPr>
          <a:xfrm>
            <a:off x="0" y="-8467"/>
            <a:ext cx="12192000" cy="6866467"/>
            <a:chOff x="0" y="-8467"/>
            <a:chExt cx="12192000" cy="6866467"/>
          </a:xfrm>
        </p:grpSpPr>
        <p:cxnSp>
          <p:nvCxnSpPr>
            <p:cNvPr id="11" name="Straight Connector 10">
              <a:extLst>
                <a:ext uri="{FF2B5EF4-FFF2-40B4-BE49-F238E27FC236}">
                  <a16:creationId xmlns:a16="http://schemas.microsoft.com/office/drawing/2014/main" xmlns="" id="{9125522E-1DFD-4F78-912B-B922A2D39DAE}"/>
                </a:ext>
                <a:ext uri="{C183D7F6-B498-43B3-948B-1728B52AA6E4}">
                  <adec:decorative xmlns:adec="http://schemas.microsoft.com/office/drawing/2017/decorative" xmlns="" val="1"/>
                </a:ext>
              </a:extLst>
            </p:cNvPr>
            <p:cNvCxnSpPr/>
            <p:nvPr>
              <p:extLst>
                <p:ext uri="{386F3935-93C4-4BCD-93E2-E3B085C9AB24}">
                  <p16:designElem xmlns:p16="http://schemas.microsoft.com/office/powerpoint/2015/main" xmlns="" val="1"/>
                </p:ext>
              </p:extLst>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12" name="Straight Connector 11">
              <a:extLst>
                <a:ext uri="{FF2B5EF4-FFF2-40B4-BE49-F238E27FC236}">
                  <a16:creationId xmlns:a16="http://schemas.microsoft.com/office/drawing/2014/main" xmlns="" id="{FDA72C10-FE9D-49B3-80CB-A7EE8BCB38F9}"/>
                </a:ext>
                <a:ext uri="{C183D7F6-B498-43B3-948B-1728B52AA6E4}">
                  <adec:decorative xmlns:adec="http://schemas.microsoft.com/office/drawing/2017/decorative" xmlns="" val="1"/>
                </a:ext>
              </a:extLst>
            </p:cNvPr>
            <p:cNvCxnSpPr/>
            <p:nvPr>
              <p:extLst>
                <p:ext uri="{386F3935-93C4-4BCD-93E2-E3B085C9AB24}">
                  <p16:designElem xmlns:p16="http://schemas.microsoft.com/office/powerpoint/2015/main" xmlns="" val="1"/>
                </p:ext>
              </p:extLst>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13" name="Rectangle 23">
              <a:extLst>
                <a:ext uri="{FF2B5EF4-FFF2-40B4-BE49-F238E27FC236}">
                  <a16:creationId xmlns:a16="http://schemas.microsoft.com/office/drawing/2014/main" xmlns="" id="{6E7DF470-1055-45E4-AB9D-11E42EC53870}"/>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IN"/>
            </a:p>
          </p:txBody>
        </p:sp>
        <p:sp>
          <p:nvSpPr>
            <p:cNvPr id="14" name="Rectangle 25">
              <a:extLst>
                <a:ext uri="{FF2B5EF4-FFF2-40B4-BE49-F238E27FC236}">
                  <a16:creationId xmlns:a16="http://schemas.microsoft.com/office/drawing/2014/main" xmlns="" id="{6AA35CFF-3837-4B7F-B875-718AC2E14EE7}"/>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IN"/>
            </a:p>
          </p:txBody>
        </p:sp>
        <p:sp>
          <p:nvSpPr>
            <p:cNvPr id="15" name="Isosceles Triangle 14">
              <a:extLst>
                <a:ext uri="{FF2B5EF4-FFF2-40B4-BE49-F238E27FC236}">
                  <a16:creationId xmlns:a16="http://schemas.microsoft.com/office/drawing/2014/main" xmlns="" id="{62F41804-A347-47E3-8BD8-BD00CF2F6441}"/>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IN"/>
            </a:p>
          </p:txBody>
        </p:sp>
        <p:sp>
          <p:nvSpPr>
            <p:cNvPr id="16" name="Rectangle 27">
              <a:extLst>
                <a:ext uri="{FF2B5EF4-FFF2-40B4-BE49-F238E27FC236}">
                  <a16:creationId xmlns:a16="http://schemas.microsoft.com/office/drawing/2014/main" xmlns="" id="{76894B81-EE9C-4546-BCFA-DD9ED2C0ADB6}"/>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IN"/>
            </a:p>
          </p:txBody>
        </p:sp>
        <p:sp>
          <p:nvSpPr>
            <p:cNvPr id="17" name="Rectangle 28">
              <a:extLst>
                <a:ext uri="{FF2B5EF4-FFF2-40B4-BE49-F238E27FC236}">
                  <a16:creationId xmlns:a16="http://schemas.microsoft.com/office/drawing/2014/main" xmlns="" id="{3AF181D1-71AC-43D8-A6E1-D4C488D5DC56}"/>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IN"/>
            </a:p>
          </p:txBody>
        </p:sp>
        <p:sp>
          <p:nvSpPr>
            <p:cNvPr id="18" name="Rectangle 29">
              <a:extLst>
                <a:ext uri="{FF2B5EF4-FFF2-40B4-BE49-F238E27FC236}">
                  <a16:creationId xmlns:a16="http://schemas.microsoft.com/office/drawing/2014/main" xmlns="" id="{4132D661-917C-4D2D-8E37-8590B55D91F8}"/>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IN"/>
            </a:p>
          </p:txBody>
        </p:sp>
        <p:sp>
          <p:nvSpPr>
            <p:cNvPr id="19" name="Isosceles Triangle 18">
              <a:extLst>
                <a:ext uri="{FF2B5EF4-FFF2-40B4-BE49-F238E27FC236}">
                  <a16:creationId xmlns:a16="http://schemas.microsoft.com/office/drawing/2014/main" xmlns="" id="{7969643D-8B71-434D-A235-68CB241F9DCF}"/>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IN"/>
            </a:p>
          </p:txBody>
        </p:sp>
        <p:sp>
          <p:nvSpPr>
            <p:cNvPr id="20" name="Isosceles Triangle 19">
              <a:extLst>
                <a:ext uri="{FF2B5EF4-FFF2-40B4-BE49-F238E27FC236}">
                  <a16:creationId xmlns:a16="http://schemas.microsoft.com/office/drawing/2014/main" xmlns="" id="{DF15C24A-4BCF-47C0-B2FA-76A0EF3384D1}"/>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a:xfrm>
              <a:off x="0"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IN"/>
            </a:p>
          </p:txBody>
        </p:sp>
      </p:grpSp>
      <p:sp useBgFill="1">
        <p:nvSpPr>
          <p:cNvPr id="22" name="Rectangle 21">
            <a:extLst>
              <a:ext uri="{FF2B5EF4-FFF2-40B4-BE49-F238E27FC236}">
                <a16:creationId xmlns:a16="http://schemas.microsoft.com/office/drawing/2014/main" xmlns="" id="{655AE6B0-AC9E-4167-806F-E9DB135FC46B}"/>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itle 1">
            <a:extLst>
              <a:ext uri="{FF2B5EF4-FFF2-40B4-BE49-F238E27FC236}">
                <a16:creationId xmlns:a16="http://schemas.microsoft.com/office/drawing/2014/main" xmlns="" id="{E2977E25-7AB7-9FEB-E0E9-100326AC20C0}"/>
              </a:ext>
            </a:extLst>
          </p:cNvPr>
          <p:cNvSpPr txBox="1">
            <a:spLocks/>
          </p:cNvSpPr>
          <p:nvPr/>
        </p:nvSpPr>
        <p:spPr>
          <a:xfrm>
            <a:off x="652482" y="3327662"/>
            <a:ext cx="1798488" cy="2147852"/>
          </a:xfrm>
          <a:prstGeom prst="rect">
            <a:avLst/>
          </a:prstGeom>
        </p:spPr>
        <p:txBody>
          <a:bodyPr vert="horz" lIns="91440" tIns="45720" rIns="91440" bIns="45720" rtlCol="0" anchor="ctr">
            <a:normAutofit/>
          </a:bodyPr>
          <a:lst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spcAft>
                <a:spcPts val="600"/>
              </a:spcAft>
            </a:pPr>
            <a:endParaRPr lang="en-US" sz="4400" dirty="0"/>
          </a:p>
        </p:txBody>
      </p:sp>
      <p:grpSp>
        <p:nvGrpSpPr>
          <p:cNvPr id="24" name="Group 23">
            <a:extLst>
              <a:ext uri="{FF2B5EF4-FFF2-40B4-BE49-F238E27FC236}">
                <a16:creationId xmlns:a16="http://schemas.microsoft.com/office/drawing/2014/main" xmlns="" id="{3523416A-383B-4FDC-B4C9-D8EDDFE9C043}"/>
              </a:ext>
              <a:ext uri="{C183D7F6-B498-43B3-948B-1728B52AA6E4}">
                <adec:decorative xmlns:adec="http://schemas.microsoft.com/office/drawing/2017/decorative" xmlns="" val="1"/>
              </a:ext>
            </a:extLst>
          </p:cNvPr>
          <p:cNvGrpSpPr>
            <a:grpSpLocks noGrp="1" noUngrp="1" noRot="1" noChangeAspect="1" noMove="1" noResize="1"/>
          </p:cNvGrpSpPr>
          <p:nvPr>
            <p:extLst>
              <p:ext uri="{386F3935-93C4-4BCD-93E2-E3B085C9AB24}">
                <p16:designElem xmlns:p16="http://schemas.microsoft.com/office/powerpoint/2015/main" xmlns="" val="1"/>
              </p:ext>
            </p:extLst>
          </p:nvPr>
        </p:nvGrpSpPr>
        <p:grpSpPr>
          <a:xfrm>
            <a:off x="1329267" y="-8467"/>
            <a:ext cx="4766733" cy="6866467"/>
            <a:chOff x="7425267" y="-8467"/>
            <a:chExt cx="4766733" cy="6866467"/>
          </a:xfrm>
        </p:grpSpPr>
        <p:cxnSp>
          <p:nvCxnSpPr>
            <p:cNvPr id="25" name="Straight Connector 24">
              <a:extLst>
                <a:ext uri="{FF2B5EF4-FFF2-40B4-BE49-F238E27FC236}">
                  <a16:creationId xmlns:a16="http://schemas.microsoft.com/office/drawing/2014/main" xmlns="" id="{CB0D29D5-3F7C-4197-821B-6D60A66CC04B}"/>
                </a:ext>
                <a:ext uri="{C183D7F6-B498-43B3-948B-1728B52AA6E4}">
                  <adec:decorative xmlns:adec="http://schemas.microsoft.com/office/drawing/2017/decorative" xmlns="" val="1"/>
                </a:ext>
              </a:extLst>
            </p:cNvPr>
            <p:cNvCxnSpPr/>
            <p:nvPr>
              <p:extLst>
                <p:ext uri="{386F3935-93C4-4BCD-93E2-E3B085C9AB24}">
                  <p16:designElem xmlns:p16="http://schemas.microsoft.com/office/powerpoint/2015/main" xmlns="" val="1"/>
                </p:ext>
              </p:extLst>
            </p:nvPr>
          </p:nvCxnSpPr>
          <p:spPr>
            <a:xfrm>
              <a:off x="9371012" y="0"/>
              <a:ext cx="1219200" cy="6858000"/>
            </a:xfrm>
            <a:prstGeom prst="line">
              <a:avLst/>
            </a:prstGeom>
            <a:ln w="9525">
              <a:solidFill>
                <a:srgbClr val="BFBFBF">
                  <a:alpha val="75000"/>
                </a:srgbClr>
              </a:solidFill>
            </a:ln>
          </p:spPr>
          <p:style>
            <a:lnRef idx="2">
              <a:schemeClr val="accent1"/>
            </a:lnRef>
            <a:fillRef idx="0">
              <a:schemeClr val="accent1"/>
            </a:fillRef>
            <a:effectRef idx="1">
              <a:schemeClr val="accent1"/>
            </a:effectRef>
            <a:fontRef idx="minor">
              <a:schemeClr val="tx1"/>
            </a:fontRef>
          </p:style>
        </p:cxnSp>
        <p:cxnSp>
          <p:nvCxnSpPr>
            <p:cNvPr id="26" name="Straight Connector 25">
              <a:extLst>
                <a:ext uri="{FF2B5EF4-FFF2-40B4-BE49-F238E27FC236}">
                  <a16:creationId xmlns:a16="http://schemas.microsoft.com/office/drawing/2014/main" xmlns="" id="{347FB49A-3541-428A-AADE-682A3C50563D}"/>
                </a:ext>
                <a:ext uri="{C183D7F6-B498-43B3-948B-1728B52AA6E4}">
                  <adec:decorative xmlns:adec="http://schemas.microsoft.com/office/drawing/2017/decorative" xmlns="" val="1"/>
                </a:ext>
              </a:extLst>
            </p:cNvPr>
            <p:cNvCxnSpPr/>
            <p:nvPr>
              <p:extLst>
                <p:ext uri="{386F3935-93C4-4BCD-93E2-E3B085C9AB24}">
                  <p16:designElem xmlns:p16="http://schemas.microsoft.com/office/powerpoint/2015/main" xmlns="" val="1"/>
                </p:ext>
              </p:extLst>
            </p:nvPr>
          </p:nvCxnSpPr>
          <p:spPr>
            <a:xfrm flipH="1">
              <a:off x="7425267" y="3681413"/>
              <a:ext cx="4763558" cy="3176587"/>
            </a:xfrm>
            <a:prstGeom prst="line">
              <a:avLst/>
            </a:prstGeom>
            <a:ln w="9525">
              <a:solidFill>
                <a:srgbClr val="BFBFBF">
                  <a:alpha val="80000"/>
                </a:srgbClr>
              </a:solidFill>
            </a:ln>
          </p:spPr>
          <p:style>
            <a:lnRef idx="2">
              <a:schemeClr val="accent1"/>
            </a:lnRef>
            <a:fillRef idx="0">
              <a:schemeClr val="accent1"/>
            </a:fillRef>
            <a:effectRef idx="1">
              <a:schemeClr val="accent1"/>
            </a:effectRef>
            <a:fontRef idx="minor">
              <a:schemeClr val="tx1"/>
            </a:fontRef>
          </p:style>
        </p:cxnSp>
        <p:sp>
          <p:nvSpPr>
            <p:cNvPr id="27" name="Rectangle 23">
              <a:extLst>
                <a:ext uri="{FF2B5EF4-FFF2-40B4-BE49-F238E27FC236}">
                  <a16:creationId xmlns:a16="http://schemas.microsoft.com/office/drawing/2014/main" xmlns="" id="{D96F53DC-08F1-42C6-B558-B83D54B27664}"/>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IN"/>
            </a:p>
          </p:txBody>
        </p:sp>
        <p:sp>
          <p:nvSpPr>
            <p:cNvPr id="28" name="Rectangle 25">
              <a:extLst>
                <a:ext uri="{FF2B5EF4-FFF2-40B4-BE49-F238E27FC236}">
                  <a16:creationId xmlns:a16="http://schemas.microsoft.com/office/drawing/2014/main" xmlns="" id="{AFE48CAF-A51C-463F-A570-ED99439A5CA3}"/>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IN"/>
            </a:p>
          </p:txBody>
        </p:sp>
        <p:sp>
          <p:nvSpPr>
            <p:cNvPr id="29" name="Isosceles Triangle 28">
              <a:extLst>
                <a:ext uri="{FF2B5EF4-FFF2-40B4-BE49-F238E27FC236}">
                  <a16:creationId xmlns:a16="http://schemas.microsoft.com/office/drawing/2014/main" xmlns="" id="{01F0C48B-50FF-4351-8207-16D096048311}"/>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IN"/>
            </a:p>
          </p:txBody>
        </p:sp>
        <p:sp>
          <p:nvSpPr>
            <p:cNvPr id="30" name="Rectangle 27">
              <a:extLst>
                <a:ext uri="{FF2B5EF4-FFF2-40B4-BE49-F238E27FC236}">
                  <a16:creationId xmlns:a16="http://schemas.microsoft.com/office/drawing/2014/main" xmlns="" id="{300384B6-5ED6-4F91-A548-B706D837513E}"/>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IN"/>
            </a:p>
          </p:txBody>
        </p:sp>
        <p:sp>
          <p:nvSpPr>
            <p:cNvPr id="31" name="Rectangle 28">
              <a:extLst>
                <a:ext uri="{FF2B5EF4-FFF2-40B4-BE49-F238E27FC236}">
                  <a16:creationId xmlns:a16="http://schemas.microsoft.com/office/drawing/2014/main" xmlns="" id="{337AFFAE-C182-463C-9459-8AB3C69D9A29}"/>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IN"/>
            </a:p>
          </p:txBody>
        </p:sp>
        <p:sp>
          <p:nvSpPr>
            <p:cNvPr id="32" name="Rectangle 29">
              <a:extLst>
                <a:ext uri="{FF2B5EF4-FFF2-40B4-BE49-F238E27FC236}">
                  <a16:creationId xmlns:a16="http://schemas.microsoft.com/office/drawing/2014/main" xmlns="" id="{510ACF17-C3F0-42BF-BDEB-D079277121E4}"/>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IN"/>
            </a:p>
          </p:txBody>
        </p:sp>
        <p:sp>
          <p:nvSpPr>
            <p:cNvPr id="33" name="Isosceles Triangle 32">
              <a:extLst>
                <a:ext uri="{FF2B5EF4-FFF2-40B4-BE49-F238E27FC236}">
                  <a16:creationId xmlns:a16="http://schemas.microsoft.com/office/drawing/2014/main" xmlns="" id="{E804EFD0-B84E-476F-9FC6-6C4A42EA0054}"/>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IN"/>
            </a:p>
          </p:txBody>
        </p:sp>
      </p:grpSp>
      <p:sp>
        <p:nvSpPr>
          <p:cNvPr id="35" name="Rectangle 34">
            <a:extLst>
              <a:ext uri="{FF2B5EF4-FFF2-40B4-BE49-F238E27FC236}">
                <a16:creationId xmlns:a16="http://schemas.microsoft.com/office/drawing/2014/main" xmlns="" id="{87BD1F4E-A66D-4C06-86DA-8D56CA7A3B41}"/>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5977719" y="0"/>
            <a:ext cx="6214281"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Slide Number Placeholder 1">
            <a:extLst>
              <a:ext uri="{FF2B5EF4-FFF2-40B4-BE49-F238E27FC236}">
                <a16:creationId xmlns:a16="http://schemas.microsoft.com/office/drawing/2014/main" xmlns="" id="{C0D1A389-FEDA-6265-3911-D47907805434}"/>
              </a:ext>
            </a:extLst>
          </p:cNvPr>
          <p:cNvSpPr>
            <a:spLocks noGrp="1"/>
          </p:cNvSpPr>
          <p:nvPr>
            <p:ph type="sldNum" sz="quarter" idx="12"/>
          </p:nvPr>
        </p:nvSpPr>
        <p:spPr>
          <a:xfrm>
            <a:off x="10529090" y="6041362"/>
            <a:ext cx="683339" cy="365125"/>
          </a:xfrm>
        </p:spPr>
        <p:txBody>
          <a:bodyPr vert="horz" lIns="91440" tIns="45720" rIns="91440" bIns="45720" rtlCol="0" anchor="ctr">
            <a:normAutofit/>
          </a:bodyPr>
          <a:lstStyle/>
          <a:p>
            <a:pPr>
              <a:spcAft>
                <a:spcPts val="600"/>
              </a:spcAft>
            </a:pPr>
            <a:fld id="{9860EDB8-5305-433F-BE41-D7A86D811DB3}" type="slidenum">
              <a:rPr lang="en-US">
                <a:solidFill>
                  <a:srgbClr val="FFFFFF"/>
                </a:solidFill>
              </a:rPr>
              <a:pPr>
                <a:spcAft>
                  <a:spcPts val="600"/>
                </a:spcAft>
              </a:pPr>
              <a:t>8</a:t>
            </a:fld>
            <a:endParaRPr lang="en-US">
              <a:solidFill>
                <a:srgbClr val="FFFFFF"/>
              </a:solidFill>
            </a:endParaRPr>
          </a:p>
        </p:txBody>
      </p:sp>
      <p:graphicFrame>
        <p:nvGraphicFramePr>
          <p:cNvPr id="6" name="TextBox 3">
            <a:extLst>
              <a:ext uri="{FF2B5EF4-FFF2-40B4-BE49-F238E27FC236}">
                <a16:creationId xmlns:a16="http://schemas.microsoft.com/office/drawing/2014/main" xmlns="" id="{2261CC4C-BE8C-88C1-9D14-A43A62F76BAA}"/>
              </a:ext>
            </a:extLst>
          </p:cNvPr>
          <p:cNvGraphicFramePr/>
          <p:nvPr>
            <p:extLst>
              <p:ext uri="{D42A27DB-BD31-4B8C-83A1-F6EECF244321}">
                <p14:modId xmlns:p14="http://schemas.microsoft.com/office/powerpoint/2010/main" val="727699730"/>
              </p:ext>
            </p:extLst>
          </p:nvPr>
        </p:nvGraphicFramePr>
        <p:xfrm>
          <a:off x="4083628" y="197427"/>
          <a:ext cx="7876308" cy="648392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37147963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7B13EBC5-FF54-4741-BAF2-215AC13707F0}"/>
              </a:ext>
            </a:extLst>
          </p:cNvPr>
          <p:cNvSpPr>
            <a:spLocks noGrp="1"/>
          </p:cNvSpPr>
          <p:nvPr>
            <p:ph type="title"/>
          </p:nvPr>
        </p:nvSpPr>
        <p:spPr>
          <a:xfrm>
            <a:off x="2444377" y="306724"/>
            <a:ext cx="6487955" cy="1672562"/>
          </a:xfrm>
        </p:spPr>
        <p:txBody>
          <a:bodyPr>
            <a:normAutofit fontScale="90000"/>
          </a:bodyPr>
          <a:lstStyle/>
          <a:p>
            <a:pPr>
              <a:lnSpc>
                <a:spcPct val="90000"/>
              </a:lnSpc>
            </a:pPr>
            <a:r>
              <a:rPr lang="en-IN" sz="2000" b="1" cap="none" dirty="0">
                <a:effectLst>
                  <a:outerShdw blurRad="38100" dist="38100" dir="2700000" algn="tl">
                    <a:srgbClr val="000000">
                      <a:alpha val="43137"/>
                    </a:srgbClr>
                  </a:outerShdw>
                </a:effectLst>
              </a:rPr>
              <a:t/>
            </a:r>
            <a:br>
              <a:rPr lang="en-IN" sz="2000" b="1" cap="none" dirty="0">
                <a:effectLst>
                  <a:outerShdw blurRad="38100" dist="38100" dir="2700000" algn="tl">
                    <a:srgbClr val="000000">
                      <a:alpha val="43137"/>
                    </a:srgbClr>
                  </a:outerShdw>
                </a:effectLst>
              </a:rPr>
            </a:br>
            <a:r>
              <a:rPr lang="en-IN" sz="2700" b="1" cap="none" dirty="0">
                <a:solidFill>
                  <a:schemeClr val="tx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HOW DO I KNOW THAT NOTICE UNDER E-VERIFICATION HAS BEEN ISSUED TO ME?</a:t>
            </a:r>
            <a:r>
              <a:rPr lang="en-IN" sz="2800" dirty="0"/>
              <a:t/>
            </a:r>
            <a:br>
              <a:rPr lang="en-IN" sz="2800" dirty="0"/>
            </a:br>
            <a:endParaRPr lang="en-IN" sz="2800" dirty="0"/>
          </a:p>
        </p:txBody>
      </p:sp>
      <p:pic>
        <p:nvPicPr>
          <p:cNvPr id="6" name="Picture 5" descr="White calculator">
            <a:extLst>
              <a:ext uri="{FF2B5EF4-FFF2-40B4-BE49-F238E27FC236}">
                <a16:creationId xmlns:a16="http://schemas.microsoft.com/office/drawing/2014/main" xmlns="" id="{8937F788-A18A-BD7D-EE05-534CEBCA5B6A}"/>
              </a:ext>
            </a:extLst>
          </p:cNvPr>
          <p:cNvPicPr>
            <a:picLocks noChangeAspect="1"/>
          </p:cNvPicPr>
          <p:nvPr/>
        </p:nvPicPr>
        <p:blipFill>
          <a:blip r:embed="rId2">
            <a:duotone>
              <a:prstClr val="black"/>
              <a:schemeClr val="tx2">
                <a:tint val="45000"/>
                <a:satMod val="400000"/>
              </a:schemeClr>
            </a:duotone>
          </a:blip>
          <a:srcRect l="18014" r="55446" b="1"/>
          <a:stretch/>
        </p:blipFill>
        <p:spPr>
          <a:xfrm>
            <a:off x="20" y="10"/>
            <a:ext cx="2734036" cy="6876278"/>
          </a:xfrm>
          <a:custGeom>
            <a:avLst/>
            <a:gdLst/>
            <a:ahLst/>
            <a:cxnLst/>
            <a:rect l="l" t="t" r="r" b="b"/>
            <a:pathLst>
              <a:path w="2734056" h="6858000">
                <a:moveTo>
                  <a:pt x="0" y="0"/>
                </a:moveTo>
                <a:lnTo>
                  <a:pt x="1674254" y="0"/>
                </a:lnTo>
                <a:lnTo>
                  <a:pt x="2734056" y="6850199"/>
                </a:lnTo>
                <a:lnTo>
                  <a:pt x="2734056" y="6858000"/>
                </a:lnTo>
                <a:lnTo>
                  <a:pt x="842596" y="6858000"/>
                </a:lnTo>
                <a:lnTo>
                  <a:pt x="0" y="1191846"/>
                </a:lnTo>
                <a:close/>
              </a:path>
            </a:pathLst>
          </a:custGeom>
        </p:spPr>
      </p:pic>
      <p:sp>
        <p:nvSpPr>
          <p:cNvPr id="10" name="Isosceles Triangle 9">
            <a:extLst>
              <a:ext uri="{FF2B5EF4-FFF2-40B4-BE49-F238E27FC236}">
                <a16:creationId xmlns:a16="http://schemas.microsoft.com/office/drawing/2014/main" xmlns="" id="{518E5A25-92C5-4F27-8E26-0AAAB0CDC85E}"/>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flipH="1">
            <a:off x="0" y="1191846"/>
            <a:ext cx="842596" cy="5666154"/>
          </a:xfrm>
          <a:prstGeom prst="triangle">
            <a:avLst>
              <a:gd name="adj" fmla="val 100000"/>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IN"/>
          </a:p>
        </p:txBody>
      </p:sp>
      <p:sp>
        <p:nvSpPr>
          <p:cNvPr id="3" name="Content Placeholder 2">
            <a:extLst>
              <a:ext uri="{FF2B5EF4-FFF2-40B4-BE49-F238E27FC236}">
                <a16:creationId xmlns:a16="http://schemas.microsoft.com/office/drawing/2014/main" xmlns="" id="{D593623D-333A-43BC-9B1F-299964E2EB75}"/>
              </a:ext>
            </a:extLst>
          </p:cNvPr>
          <p:cNvSpPr>
            <a:spLocks noGrp="1"/>
          </p:cNvSpPr>
          <p:nvPr>
            <p:ph idx="1"/>
          </p:nvPr>
        </p:nvSpPr>
        <p:spPr>
          <a:xfrm>
            <a:off x="2242538" y="2286000"/>
            <a:ext cx="7574972" cy="5066060"/>
          </a:xfrm>
        </p:spPr>
        <p:txBody>
          <a:bodyPr>
            <a:normAutofit/>
          </a:bodyPr>
          <a:lstStyle/>
          <a:p>
            <a:pPr>
              <a:buClrTx/>
              <a:buSzPct val="100000"/>
              <a:buFont typeface="Wingdings" panose="05000000000000000000" pitchFamily="2" charset="2"/>
              <a:buChar char="§"/>
            </a:pPr>
            <a:r>
              <a:rPr lang="en-IN" sz="2000" b="1" cap="none" dirty="0">
                <a:solidFill>
                  <a:schemeClr val="tx1"/>
                </a:solidFill>
                <a:latin typeface="Times New Roman" panose="02020603050405020304" pitchFamily="18" charset="0"/>
                <a:cs typeface="Times New Roman" panose="02020603050405020304" pitchFamily="18" charset="0"/>
              </a:rPr>
              <a:t>THE INCOME TAX DEPARTMENT WILL SEND A NOTICE U/S 133(6) OF THE INCOME TAX ACT, 1961.</a:t>
            </a:r>
          </a:p>
          <a:p>
            <a:pPr>
              <a:buClrTx/>
              <a:buSzPct val="100000"/>
              <a:buFont typeface="Wingdings" panose="05000000000000000000" pitchFamily="2" charset="2"/>
              <a:buChar char="§"/>
            </a:pPr>
            <a:endParaRPr lang="en-IN" sz="2000" b="1" cap="none" dirty="0">
              <a:solidFill>
                <a:schemeClr val="tx1"/>
              </a:solidFill>
              <a:latin typeface="Times New Roman" panose="02020603050405020304" pitchFamily="18" charset="0"/>
              <a:cs typeface="Times New Roman" panose="02020603050405020304" pitchFamily="18" charset="0"/>
            </a:endParaRPr>
          </a:p>
          <a:p>
            <a:pPr algn="just">
              <a:buClrTx/>
              <a:buSzPct val="100000"/>
              <a:buFont typeface="Wingdings" panose="05000000000000000000" pitchFamily="2" charset="2"/>
              <a:buChar char="§"/>
            </a:pPr>
            <a:r>
              <a:rPr lang="en-IN" sz="2000" b="1" cap="none" dirty="0">
                <a:solidFill>
                  <a:schemeClr val="tx1"/>
                </a:solidFill>
                <a:latin typeface="Times New Roman" panose="02020603050405020304" pitchFamily="18" charset="0"/>
                <a:cs typeface="Times New Roman" panose="02020603050405020304" pitchFamily="18" charset="0"/>
              </a:rPr>
              <a:t>THIS WILL BE VISIBLE ON YOUR E-FILING PORTAL ACCOUNT ON INCOMETAX.GOV.IN. THE NOTICE IS ALSO EMAILED TO THE LATEST EMAIL ADDRESS SUBMITTED TO THE INCOME TAX DEPARTMENT WHILE FILING THE RETURN OF INCOME. YOU WILL ALSO RECEIVE SMS ON THE LATEST MOBILE NUMBER REGISTERED WITH YOUR PAN.</a:t>
            </a:r>
          </a:p>
          <a:p>
            <a:endParaRPr lang="en-IN" dirty="0"/>
          </a:p>
        </p:txBody>
      </p:sp>
      <p:sp>
        <p:nvSpPr>
          <p:cNvPr id="4" name="Slide Number Placeholder 3">
            <a:extLst>
              <a:ext uri="{FF2B5EF4-FFF2-40B4-BE49-F238E27FC236}">
                <a16:creationId xmlns:a16="http://schemas.microsoft.com/office/drawing/2014/main" xmlns="" id="{AD64E1A0-BBC4-C3F2-BA52-AD7507D0D573}"/>
              </a:ext>
            </a:extLst>
          </p:cNvPr>
          <p:cNvSpPr>
            <a:spLocks noGrp="1"/>
          </p:cNvSpPr>
          <p:nvPr>
            <p:ph type="sldNum" sz="quarter" idx="12"/>
          </p:nvPr>
        </p:nvSpPr>
        <p:spPr>
          <a:xfrm>
            <a:off x="8590663" y="6041362"/>
            <a:ext cx="683339" cy="365125"/>
          </a:xfrm>
        </p:spPr>
        <p:txBody>
          <a:bodyPr>
            <a:normAutofit/>
          </a:bodyPr>
          <a:lstStyle/>
          <a:p>
            <a:pPr>
              <a:spcAft>
                <a:spcPts val="600"/>
              </a:spcAft>
            </a:pPr>
            <a:fld id="{81D2C36F-4504-47C0-B82F-A167342A2754}" type="slidenum">
              <a:rPr lang="en-US" smtClean="0"/>
              <a:pPr>
                <a:spcAft>
                  <a:spcPts val="600"/>
                </a:spcAft>
              </a:pPr>
              <a:t>9</a:t>
            </a:fld>
            <a:endParaRPr lang="en-US"/>
          </a:p>
        </p:txBody>
      </p:sp>
    </p:spTree>
    <p:extLst>
      <p:ext uri="{BB962C8B-B14F-4D97-AF65-F5344CB8AC3E}">
        <p14:creationId xmlns:p14="http://schemas.microsoft.com/office/powerpoint/2010/main" val="111329070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5D7C98FA-83E3-809A-6932-EB77FD3A5811}"/>
              </a:ext>
            </a:extLst>
          </p:cNvPr>
          <p:cNvSpPr>
            <a:spLocks noGrp="1"/>
          </p:cNvSpPr>
          <p:nvPr>
            <p:ph type="title"/>
          </p:nvPr>
        </p:nvSpPr>
        <p:spPr>
          <a:xfrm>
            <a:off x="796704" y="609600"/>
            <a:ext cx="8477297" cy="748420"/>
          </a:xfrm>
        </p:spPr>
        <p:txBody>
          <a:bodyPr>
            <a:normAutofit/>
          </a:bodyPr>
          <a:lstStyle/>
          <a:p>
            <a:r>
              <a:rPr lang="en-US" sz="1600" dirty="0"/>
              <a:t>        </a:t>
            </a:r>
            <a:r>
              <a:rPr lang="en-US" sz="1600" b="1" dirty="0">
                <a:solidFill>
                  <a:schemeClr val="tx1"/>
                </a:solidFill>
                <a:latin typeface="Times New Roman" panose="02020603050405020304" pitchFamily="18" charset="0"/>
                <a:cs typeface="Times New Roman" panose="02020603050405020304" pitchFamily="18" charset="0"/>
              </a:rPr>
              <a:t>ANNEXURE TO NOTICE U/S 133(6) INVOLVING CASH DEPOSIT FOR A.Y 2021-22</a:t>
            </a:r>
          </a:p>
        </p:txBody>
      </p:sp>
      <p:pic>
        <p:nvPicPr>
          <p:cNvPr id="6" name="Content Placeholder 5">
            <a:extLst>
              <a:ext uri="{FF2B5EF4-FFF2-40B4-BE49-F238E27FC236}">
                <a16:creationId xmlns:a16="http://schemas.microsoft.com/office/drawing/2014/main" xmlns="" id="{813C555A-D50A-5A84-E2AA-4926435B136F}"/>
              </a:ext>
            </a:extLst>
          </p:cNvPr>
          <p:cNvPicPr>
            <a:picLocks noGrp="1" noChangeAspect="1"/>
          </p:cNvPicPr>
          <p:nvPr>
            <p:ph idx="1"/>
          </p:nvPr>
        </p:nvPicPr>
        <p:blipFill>
          <a:blip r:embed="rId2"/>
          <a:stretch>
            <a:fillRect/>
          </a:stretch>
        </p:blipFill>
        <p:spPr>
          <a:xfrm>
            <a:off x="664376" y="983810"/>
            <a:ext cx="9978486" cy="7367728"/>
          </a:xfrm>
        </p:spPr>
      </p:pic>
      <p:sp>
        <p:nvSpPr>
          <p:cNvPr id="4" name="Slide Number Placeholder 3">
            <a:extLst>
              <a:ext uri="{FF2B5EF4-FFF2-40B4-BE49-F238E27FC236}">
                <a16:creationId xmlns:a16="http://schemas.microsoft.com/office/drawing/2014/main" xmlns="" id="{30674480-765B-CE85-D67D-7C245C56C324}"/>
              </a:ext>
            </a:extLst>
          </p:cNvPr>
          <p:cNvSpPr>
            <a:spLocks noGrp="1"/>
          </p:cNvSpPr>
          <p:nvPr>
            <p:ph type="sldNum" sz="quarter" idx="12"/>
          </p:nvPr>
        </p:nvSpPr>
        <p:spPr/>
        <p:txBody>
          <a:bodyPr/>
          <a:lstStyle/>
          <a:p>
            <a:fld id="{81D2C36F-4504-47C0-B82F-A167342A2754}" type="slidenum">
              <a:rPr lang="en-US" smtClean="0"/>
              <a:pPr/>
              <a:t>10</a:t>
            </a:fld>
            <a:endParaRPr lang="en-US"/>
          </a:p>
        </p:txBody>
      </p:sp>
    </p:spTree>
    <p:extLst>
      <p:ext uri="{BB962C8B-B14F-4D97-AF65-F5344CB8AC3E}">
        <p14:creationId xmlns:p14="http://schemas.microsoft.com/office/powerpoint/2010/main" val="16654011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8D8CFA92-5392-86DD-9A80-71CF4E2C2199}"/>
              </a:ext>
            </a:extLst>
          </p:cNvPr>
          <p:cNvSpPr>
            <a:spLocks noGrp="1"/>
          </p:cNvSpPr>
          <p:nvPr>
            <p:ph type="title"/>
          </p:nvPr>
        </p:nvSpPr>
        <p:spPr>
          <a:xfrm>
            <a:off x="311727" y="156238"/>
            <a:ext cx="8962275" cy="1320800"/>
          </a:xfrm>
          <a:ln>
            <a:solidFill>
              <a:schemeClr val="accent1"/>
            </a:solidFill>
          </a:ln>
        </p:spPr>
        <p:txBody>
          <a:bodyPr vert="horz" lIns="91440" tIns="45720" rIns="91440" bIns="45720" rtlCol="0" anchor="ctr">
            <a:normAutofit/>
          </a:bodyPr>
          <a:lstStyle/>
          <a:p>
            <a:r>
              <a:rPr lang="en-IN" b="1" cap="none" dirty="0">
                <a:solidFill>
                  <a:schemeClr val="tx1"/>
                </a:solidFill>
                <a:latin typeface="Times New Roman" panose="02020603050405020304" pitchFamily="18" charset="0"/>
                <a:cs typeface="Times New Roman" panose="02020603050405020304" pitchFamily="18" charset="0"/>
              </a:rPr>
              <a:t>NON RESPONSE - CONSEQUENCES</a:t>
            </a:r>
          </a:p>
        </p:txBody>
      </p:sp>
      <p:graphicFrame>
        <p:nvGraphicFramePr>
          <p:cNvPr id="5" name="Chart 4">
            <a:extLst>
              <a:ext uri="{FF2B5EF4-FFF2-40B4-BE49-F238E27FC236}">
                <a16:creationId xmlns:a16="http://schemas.microsoft.com/office/drawing/2014/main" xmlns="" id="{0AD92B7E-15AD-725E-9CE9-D36D7C61FB83}"/>
              </a:ext>
            </a:extLst>
          </p:cNvPr>
          <p:cNvGraphicFramePr>
            <a:graphicFrameLocks/>
          </p:cNvGraphicFramePr>
          <p:nvPr>
            <p:extLst>
              <p:ext uri="{D42A27DB-BD31-4B8C-83A1-F6EECF244321}">
                <p14:modId xmlns:p14="http://schemas.microsoft.com/office/powerpoint/2010/main" val="4004118851"/>
              </p:ext>
            </p:extLst>
          </p:nvPr>
        </p:nvGraphicFramePr>
        <p:xfrm>
          <a:off x="3867151" y="1477039"/>
          <a:ext cx="5406852" cy="4564324"/>
        </p:xfrm>
        <a:graphic>
          <a:graphicData uri="http://schemas.openxmlformats.org/drawingml/2006/chart">
            <c:chart xmlns:c="http://schemas.openxmlformats.org/drawingml/2006/chart" xmlns:r="http://schemas.openxmlformats.org/officeDocument/2006/relationships" r:id="rId2"/>
          </a:graphicData>
        </a:graphic>
      </p:graphicFrame>
      <p:sp>
        <p:nvSpPr>
          <p:cNvPr id="8" name="TextBox 7">
            <a:extLst>
              <a:ext uri="{FF2B5EF4-FFF2-40B4-BE49-F238E27FC236}">
                <a16:creationId xmlns:a16="http://schemas.microsoft.com/office/drawing/2014/main" xmlns="" id="{90B887F9-F5C3-4C78-97F6-512C89651A15}"/>
              </a:ext>
            </a:extLst>
          </p:cNvPr>
          <p:cNvSpPr txBox="1"/>
          <p:nvPr/>
        </p:nvSpPr>
        <p:spPr>
          <a:xfrm>
            <a:off x="311727" y="1477039"/>
            <a:ext cx="3555423" cy="4564324"/>
          </a:xfrm>
          <a:prstGeom prst="rect">
            <a:avLst/>
          </a:prstGeom>
          <a:noFill/>
          <a:ln>
            <a:solidFill>
              <a:schemeClr val="accent1"/>
            </a:solidFill>
          </a:ln>
        </p:spPr>
        <p:txBody>
          <a:bodyPr wrap="square">
            <a:noAutofit/>
          </a:bodyPr>
          <a:lstStyle/>
          <a:p>
            <a:pPr marL="342900" indent="-342900">
              <a:spcBef>
                <a:spcPts val="1200"/>
              </a:spcBef>
              <a:buFont typeface="Wingdings" panose="05000000000000000000" pitchFamily="2" charset="2"/>
              <a:buChar char="§"/>
            </a:pPr>
            <a:r>
              <a:rPr lang="en-IN" sz="2800" dirty="0">
                <a:latin typeface="Times New Roman" panose="02020603050405020304" pitchFamily="18" charset="0"/>
                <a:cs typeface="Times New Roman" panose="02020603050405020304" pitchFamily="18" charset="0"/>
              </a:rPr>
              <a:t>ASSESSMENT</a:t>
            </a:r>
          </a:p>
          <a:p>
            <a:pPr marL="342900" indent="-342900">
              <a:spcBef>
                <a:spcPts val="1200"/>
              </a:spcBef>
              <a:buFont typeface="Wingdings" panose="05000000000000000000" pitchFamily="2" charset="2"/>
              <a:buChar char="§"/>
            </a:pPr>
            <a:r>
              <a:rPr lang="en-IN" sz="2800" dirty="0">
                <a:latin typeface="Times New Roman" panose="02020603050405020304" pitchFamily="18" charset="0"/>
                <a:cs typeface="Times New Roman" panose="02020603050405020304" pitchFamily="18" charset="0"/>
              </a:rPr>
              <a:t>REASSESSMENT</a:t>
            </a:r>
          </a:p>
          <a:p>
            <a:pPr marL="342900" indent="-342900">
              <a:spcBef>
                <a:spcPts val="1200"/>
              </a:spcBef>
              <a:buFont typeface="Wingdings" panose="05000000000000000000" pitchFamily="2" charset="2"/>
              <a:buChar char="§"/>
            </a:pPr>
            <a:r>
              <a:rPr lang="en-IN" sz="2800" dirty="0">
                <a:latin typeface="Times New Roman" panose="02020603050405020304" pitchFamily="18" charset="0"/>
                <a:cs typeface="Times New Roman" panose="02020603050405020304" pitchFamily="18" charset="0"/>
              </a:rPr>
              <a:t>PENALTIES</a:t>
            </a:r>
          </a:p>
          <a:p>
            <a:pPr marL="342900" indent="-342900">
              <a:spcBef>
                <a:spcPts val="1200"/>
              </a:spcBef>
              <a:buFont typeface="Wingdings" panose="05000000000000000000" pitchFamily="2" charset="2"/>
              <a:buChar char="§"/>
            </a:pPr>
            <a:r>
              <a:rPr lang="en-IN" sz="2800" dirty="0">
                <a:latin typeface="Times New Roman" panose="02020603050405020304" pitchFamily="18" charset="0"/>
                <a:cs typeface="Times New Roman" panose="02020603050405020304" pitchFamily="18" charset="0"/>
              </a:rPr>
              <a:t>LITIGATION</a:t>
            </a:r>
          </a:p>
          <a:p>
            <a:pPr marL="342900" indent="-342900">
              <a:spcBef>
                <a:spcPts val="1200"/>
              </a:spcBef>
              <a:buFont typeface="Wingdings" panose="05000000000000000000" pitchFamily="2" charset="2"/>
              <a:buChar char="§"/>
            </a:pPr>
            <a:r>
              <a:rPr lang="en-IN" sz="2800" dirty="0">
                <a:latin typeface="Times New Roman" panose="02020603050405020304" pitchFamily="18" charset="0"/>
                <a:cs typeface="Times New Roman" panose="02020603050405020304" pitchFamily="18" charset="0"/>
              </a:rPr>
              <a:t>TAX DEMAND &amp; RECOVERY</a:t>
            </a:r>
          </a:p>
          <a:p>
            <a:pPr marL="342900" indent="-342900">
              <a:spcBef>
                <a:spcPts val="1200"/>
              </a:spcBef>
              <a:buFont typeface="Wingdings" panose="05000000000000000000" pitchFamily="2" charset="2"/>
              <a:buChar char="§"/>
            </a:pPr>
            <a:r>
              <a:rPr lang="en-IN" sz="2800" dirty="0">
                <a:latin typeface="Times New Roman" panose="02020603050405020304" pitchFamily="18" charset="0"/>
                <a:cs typeface="Times New Roman" panose="02020603050405020304" pitchFamily="18" charset="0"/>
              </a:rPr>
              <a:t>PROSECUTION</a:t>
            </a:r>
            <a:endParaRPr lang="en-US" sz="2800" dirty="0">
              <a:latin typeface="Times New Roman" panose="02020603050405020304" pitchFamily="18" charset="0"/>
              <a:cs typeface="Times New Roman" panose="02020603050405020304" pitchFamily="18" charset="0"/>
            </a:endParaRPr>
          </a:p>
        </p:txBody>
      </p:sp>
      <p:sp>
        <p:nvSpPr>
          <p:cNvPr id="3" name="Slide Number Placeholder 2">
            <a:extLst>
              <a:ext uri="{FF2B5EF4-FFF2-40B4-BE49-F238E27FC236}">
                <a16:creationId xmlns:a16="http://schemas.microsoft.com/office/drawing/2014/main" xmlns="" id="{C6D4126C-BF10-DE95-6AC5-AF2CBB7A9736}"/>
              </a:ext>
            </a:extLst>
          </p:cNvPr>
          <p:cNvSpPr>
            <a:spLocks noGrp="1"/>
          </p:cNvSpPr>
          <p:nvPr>
            <p:ph type="sldNum" sz="quarter" idx="12"/>
          </p:nvPr>
        </p:nvSpPr>
        <p:spPr/>
        <p:txBody>
          <a:bodyPr/>
          <a:lstStyle/>
          <a:p>
            <a:fld id="{81D2C36F-4504-47C0-B82F-A167342A2754}" type="slidenum">
              <a:rPr lang="en-US" smtClean="0"/>
              <a:pPr/>
              <a:t>11</a:t>
            </a:fld>
            <a:endParaRPr lang="en-US"/>
          </a:p>
        </p:txBody>
      </p:sp>
    </p:spTree>
    <p:extLst>
      <p:ext uri="{BB962C8B-B14F-4D97-AF65-F5344CB8AC3E}">
        <p14:creationId xmlns:p14="http://schemas.microsoft.com/office/powerpoint/2010/main" val="915554455"/>
      </p:ext>
    </p:extLst>
  </p:cSld>
  <p:clrMapOvr>
    <a:masterClrMapping/>
  </p:clrMapOvr>
  <mc:AlternateContent xmlns:mc="http://schemas.openxmlformats.org/markup-compatibility/2006">
    <mc:Choice xmlns:p159="http://schemas.microsoft.com/office/powerpoint/2015/09/main" xmlns="" Requires="p159">
      <p:transition xmlns:p14="http://schemas.microsoft.com/office/powerpoint/2010/main" spd="slow" p14:dur="2000">
        <p159:morph option="byObject"/>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8">
                                            <p:txEl>
                                              <p:pRg st="0" end="0"/>
                                            </p:txEl>
                                          </p:spTgt>
                                        </p:tgtEl>
                                        <p:attrNameLst>
                                          <p:attrName>style.visibility</p:attrName>
                                        </p:attrNameLst>
                                      </p:cBhvr>
                                      <p:to>
                                        <p:strVal val="visible"/>
                                      </p:to>
                                    </p:set>
                                    <p:animEffect transition="in" filter="fade">
                                      <p:cBhvr>
                                        <p:cTn id="7" dur="500"/>
                                        <p:tgtEl>
                                          <p:spTgt spid="8">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8">
                                            <p:txEl>
                                              <p:pRg st="1" end="1"/>
                                            </p:txEl>
                                          </p:spTgt>
                                        </p:tgtEl>
                                        <p:attrNameLst>
                                          <p:attrName>style.visibility</p:attrName>
                                        </p:attrNameLst>
                                      </p:cBhvr>
                                      <p:to>
                                        <p:strVal val="visible"/>
                                      </p:to>
                                    </p:set>
                                    <p:animEffect transition="in" filter="fade">
                                      <p:cBhvr>
                                        <p:cTn id="12" dur="500"/>
                                        <p:tgtEl>
                                          <p:spTgt spid="8">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8">
                                            <p:txEl>
                                              <p:pRg st="2" end="2"/>
                                            </p:txEl>
                                          </p:spTgt>
                                        </p:tgtEl>
                                        <p:attrNameLst>
                                          <p:attrName>style.visibility</p:attrName>
                                        </p:attrNameLst>
                                      </p:cBhvr>
                                      <p:to>
                                        <p:strVal val="visible"/>
                                      </p:to>
                                    </p:set>
                                    <p:animEffect transition="in" filter="fade">
                                      <p:cBhvr>
                                        <p:cTn id="17" dur="500"/>
                                        <p:tgtEl>
                                          <p:spTgt spid="8">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8">
                                            <p:txEl>
                                              <p:pRg st="3" end="3"/>
                                            </p:txEl>
                                          </p:spTgt>
                                        </p:tgtEl>
                                        <p:attrNameLst>
                                          <p:attrName>style.visibility</p:attrName>
                                        </p:attrNameLst>
                                      </p:cBhvr>
                                      <p:to>
                                        <p:strVal val="visible"/>
                                      </p:to>
                                    </p:set>
                                    <p:animEffect transition="in" filter="fade">
                                      <p:cBhvr>
                                        <p:cTn id="22" dur="500"/>
                                        <p:tgtEl>
                                          <p:spTgt spid="8">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8">
                                            <p:txEl>
                                              <p:pRg st="4" end="4"/>
                                            </p:txEl>
                                          </p:spTgt>
                                        </p:tgtEl>
                                        <p:attrNameLst>
                                          <p:attrName>style.visibility</p:attrName>
                                        </p:attrNameLst>
                                      </p:cBhvr>
                                      <p:to>
                                        <p:strVal val="visible"/>
                                      </p:to>
                                    </p:set>
                                    <p:animEffect transition="in" filter="fade">
                                      <p:cBhvr>
                                        <p:cTn id="27" dur="500"/>
                                        <p:tgtEl>
                                          <p:spTgt spid="8">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8">
                                            <p:txEl>
                                              <p:pRg st="5" end="5"/>
                                            </p:txEl>
                                          </p:spTgt>
                                        </p:tgtEl>
                                        <p:attrNameLst>
                                          <p:attrName>style.visibility</p:attrName>
                                        </p:attrNameLst>
                                      </p:cBhvr>
                                      <p:to>
                                        <p:strVal val="visible"/>
                                      </p:to>
                                    </p:set>
                                    <p:animEffect transition="in" filter="fade">
                                      <p:cBhvr>
                                        <p:cTn id="32" dur="500"/>
                                        <p:tgtEl>
                                          <p:spTgt spid="8">
                                            <p:txEl>
                                              <p:pRg st="5" end="5"/>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5"/>
                                        </p:tgtEl>
                                        <p:attrNameLst>
                                          <p:attrName>style.visibility</p:attrName>
                                        </p:attrNameLst>
                                      </p:cBhvr>
                                      <p:to>
                                        <p:strVal val="visible"/>
                                      </p:to>
                                    </p:set>
                                    <p:animEffect transition="in" filter="fade">
                                      <p:cBhvr>
                                        <p:cTn id="3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5" grpId="0">
        <p:bldAsOne/>
      </p:bldGraphic>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B3FA16C4-16E3-0DC8-1CF0-D4BF17FB5369}"/>
              </a:ext>
            </a:extLst>
          </p:cNvPr>
          <p:cNvSpPr>
            <a:spLocks noGrp="1"/>
          </p:cNvSpPr>
          <p:nvPr>
            <p:ph type="title"/>
          </p:nvPr>
        </p:nvSpPr>
        <p:spPr/>
        <p:txBody>
          <a:bodyPr/>
          <a:lstStyle/>
          <a:p>
            <a:r>
              <a:rPr lang="en-US" b="1" i="1" u="sng" dirty="0">
                <a:solidFill>
                  <a:schemeClr val="tx1"/>
                </a:solidFill>
                <a:latin typeface="Times New Roman" panose="02020603050405020304" pitchFamily="18" charset="0"/>
                <a:ea typeface="Segoe UI Black" panose="020B0A02040204020203" pitchFamily="34" charset="0"/>
                <a:cs typeface="Times New Roman" panose="02020603050405020304" pitchFamily="18" charset="0"/>
              </a:rPr>
              <a:t>STEPS INVOLVED IN THE PROCESS OF E-VERIFICATION</a:t>
            </a:r>
            <a:endParaRPr lang="en-IN" dirty="0">
              <a:solidFill>
                <a:schemeClr val="tx1"/>
              </a:solidFill>
              <a:latin typeface="Times New Roman" panose="02020603050405020304" pitchFamily="18" charset="0"/>
              <a:cs typeface="Times New Roman" panose="02020603050405020304" pitchFamily="18" charset="0"/>
            </a:endParaRPr>
          </a:p>
        </p:txBody>
      </p:sp>
      <p:sp>
        <p:nvSpPr>
          <p:cNvPr id="4" name="Slide Number Placeholder 3">
            <a:extLst>
              <a:ext uri="{FF2B5EF4-FFF2-40B4-BE49-F238E27FC236}">
                <a16:creationId xmlns:a16="http://schemas.microsoft.com/office/drawing/2014/main" xmlns="" id="{9C0BC016-7170-9DD5-B606-C2BCEC5CAAE0}"/>
              </a:ext>
            </a:extLst>
          </p:cNvPr>
          <p:cNvSpPr>
            <a:spLocks noGrp="1"/>
          </p:cNvSpPr>
          <p:nvPr>
            <p:ph type="sldNum" sz="quarter" idx="12"/>
          </p:nvPr>
        </p:nvSpPr>
        <p:spPr/>
        <p:txBody>
          <a:bodyPr/>
          <a:lstStyle/>
          <a:p>
            <a:fld id="{81D2C36F-4504-47C0-B82F-A167342A2754}" type="slidenum">
              <a:rPr lang="en-US" smtClean="0"/>
              <a:pPr/>
              <a:t>12</a:t>
            </a:fld>
            <a:endParaRPr lang="en-US"/>
          </a:p>
        </p:txBody>
      </p:sp>
      <p:graphicFrame>
        <p:nvGraphicFramePr>
          <p:cNvPr id="5" name="Content Placeholder 4">
            <a:extLst>
              <a:ext uri="{FF2B5EF4-FFF2-40B4-BE49-F238E27FC236}">
                <a16:creationId xmlns:a16="http://schemas.microsoft.com/office/drawing/2014/main" xmlns="" id="{A9ED3301-8842-723B-3EA6-52DA126364FD}"/>
              </a:ext>
            </a:extLst>
          </p:cNvPr>
          <p:cNvGraphicFramePr>
            <a:graphicFrameLocks noGrp="1"/>
          </p:cNvGraphicFramePr>
          <p:nvPr>
            <p:ph idx="1"/>
            <p:extLst>
              <p:ext uri="{D42A27DB-BD31-4B8C-83A1-F6EECF244321}">
                <p14:modId xmlns:p14="http://schemas.microsoft.com/office/powerpoint/2010/main" val="1049216802"/>
              </p:ext>
            </p:extLst>
          </p:nvPr>
        </p:nvGraphicFramePr>
        <p:xfrm>
          <a:off x="677862" y="1930400"/>
          <a:ext cx="10487443" cy="474953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83683911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CC111C73-AF86-401C-96B7-A50FA5AAA9C7}"/>
              </a:ext>
            </a:extLst>
          </p:cNvPr>
          <p:cNvSpPr>
            <a:spLocks noGrp="1"/>
          </p:cNvSpPr>
          <p:nvPr>
            <p:ph type="title"/>
          </p:nvPr>
        </p:nvSpPr>
        <p:spPr>
          <a:xfrm>
            <a:off x="677334" y="322118"/>
            <a:ext cx="8596668" cy="1815320"/>
          </a:xfrm>
          <a:ln>
            <a:solidFill>
              <a:schemeClr val="accent1"/>
            </a:solidFill>
          </a:ln>
        </p:spPr>
        <p:txBody>
          <a:bodyPr vert="horz" lIns="91440" tIns="45720" rIns="91440" bIns="45720" rtlCol="0" anchor="ctr">
            <a:noAutofit/>
          </a:bodyPr>
          <a:lstStyle/>
          <a:p>
            <a:pPr algn="just"/>
            <a:r>
              <a:rPr lang="en-IN" sz="3200" b="1" dirty="0">
                <a:solidFill>
                  <a:srgbClr val="002060"/>
                </a:solidFill>
                <a:effectLst>
                  <a:outerShdw blurRad="38100" dist="38100" dir="2700000" algn="tl">
                    <a:srgbClr val="000000">
                      <a:alpha val="43137"/>
                    </a:srgbClr>
                  </a:outerShdw>
                </a:effectLst>
              </a:rPr>
              <a:t/>
            </a:r>
            <a:br>
              <a:rPr lang="en-IN" sz="3200" b="1" dirty="0">
                <a:solidFill>
                  <a:srgbClr val="002060"/>
                </a:solidFill>
                <a:effectLst>
                  <a:outerShdw blurRad="38100" dist="38100" dir="2700000" algn="tl">
                    <a:srgbClr val="000000">
                      <a:alpha val="43137"/>
                    </a:srgbClr>
                  </a:outerShdw>
                </a:effectLst>
              </a:rPr>
            </a:br>
            <a:r>
              <a:rPr lang="en-IN" sz="2400" b="1" dirty="0">
                <a:solidFill>
                  <a:schemeClr val="tx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WHAT CAN I DO IF I REALIZE THAT I HAVE MISSED A TRANSACTION WHILE CALCULATING MY INCOME IN THE RETURN OF INCOME ALREADY FILED BY ME?</a:t>
            </a:r>
            <a:br>
              <a:rPr lang="en-IN" sz="2400" b="1" dirty="0">
                <a:solidFill>
                  <a:schemeClr val="tx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br>
            <a:endParaRPr lang="en-IN" sz="2400" b="1" dirty="0">
              <a:solidFill>
                <a:schemeClr val="tx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xmlns="" id="{EB8DD757-CECA-4127-B9CE-4075F93AC698}"/>
              </a:ext>
            </a:extLst>
          </p:cNvPr>
          <p:cNvSpPr>
            <a:spLocks noGrp="1"/>
          </p:cNvSpPr>
          <p:nvPr>
            <p:ph idx="1"/>
          </p:nvPr>
        </p:nvSpPr>
        <p:spPr>
          <a:xfrm>
            <a:off x="677334" y="2317173"/>
            <a:ext cx="8596668" cy="3724189"/>
          </a:xfrm>
          <a:ln>
            <a:solidFill>
              <a:schemeClr val="accent1"/>
            </a:solidFill>
          </a:ln>
        </p:spPr>
        <p:txBody>
          <a:bodyPr>
            <a:normAutofit fontScale="92500" lnSpcReduction="10000"/>
          </a:bodyPr>
          <a:lstStyle/>
          <a:p>
            <a:pPr marL="0" indent="0" algn="just">
              <a:buNone/>
            </a:pPr>
            <a:r>
              <a:rPr lang="en-IN" sz="3200" cap="none" dirty="0">
                <a:solidFill>
                  <a:schemeClr val="tx1"/>
                </a:solidFill>
                <a:latin typeface="Times New Roman" panose="02020603050405020304" pitchFamily="18" charset="0"/>
                <a:cs typeface="Times New Roman" panose="02020603050405020304" pitchFamily="18" charset="0"/>
              </a:rPr>
              <a:t>YOU MAY CONSIDER UPDATING YOUR RETURN OF INCOME UNDER SECTION 139(8A) OF THE I.T. ACT, 1961, IF ELIGIBLE, BY PAYING TAX ON THE MISSED INCOME ALONG WITH ADDITIONAL TAX TO AVOID FURTHER PROCEEDINGS IN THE FORM OF ASSESSMENT/RE-ASSESSMENT WHICH COULD LEAD TO TAX DEMAND AND PENALTY.</a:t>
            </a:r>
          </a:p>
          <a:p>
            <a:endParaRPr lang="en-IN" sz="3400" dirty="0"/>
          </a:p>
        </p:txBody>
      </p:sp>
      <p:sp>
        <p:nvSpPr>
          <p:cNvPr id="4" name="Slide Number Placeholder 3">
            <a:extLst>
              <a:ext uri="{FF2B5EF4-FFF2-40B4-BE49-F238E27FC236}">
                <a16:creationId xmlns:a16="http://schemas.microsoft.com/office/drawing/2014/main" xmlns="" id="{22683D6D-7BC3-5CA8-3446-A2B9054B5FEC}"/>
              </a:ext>
            </a:extLst>
          </p:cNvPr>
          <p:cNvSpPr>
            <a:spLocks noGrp="1"/>
          </p:cNvSpPr>
          <p:nvPr>
            <p:ph type="sldNum" sz="quarter" idx="12"/>
          </p:nvPr>
        </p:nvSpPr>
        <p:spPr/>
        <p:txBody>
          <a:bodyPr/>
          <a:lstStyle/>
          <a:p>
            <a:fld id="{81D2C36F-4504-47C0-B82F-A167342A2754}" type="slidenum">
              <a:rPr lang="en-US" smtClean="0"/>
              <a:pPr/>
              <a:t>13</a:t>
            </a:fld>
            <a:endParaRPr lang="en-US"/>
          </a:p>
        </p:txBody>
      </p:sp>
    </p:spTree>
    <p:extLst>
      <p:ext uri="{BB962C8B-B14F-4D97-AF65-F5344CB8AC3E}">
        <p14:creationId xmlns:p14="http://schemas.microsoft.com/office/powerpoint/2010/main" val="381033828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A08B3605-7E7D-16F9-C6A9-AAB65B0806D3}"/>
              </a:ext>
            </a:extLst>
          </p:cNvPr>
          <p:cNvSpPr>
            <a:spLocks noGrp="1"/>
          </p:cNvSpPr>
          <p:nvPr>
            <p:ph type="title"/>
          </p:nvPr>
        </p:nvSpPr>
        <p:spPr/>
        <p:txBody>
          <a:bodyPr>
            <a:normAutofit/>
          </a:bodyPr>
          <a:lstStyle/>
          <a:p>
            <a:r>
              <a:rPr lang="en-IN" sz="2000" b="1" i="1" u="sng" dirty="0">
                <a:solidFill>
                  <a:schemeClr val="tx1"/>
                </a:solidFill>
                <a:latin typeface="Times New Roman" panose="02020603050405020304" pitchFamily="18" charset="0"/>
                <a:ea typeface="Segoe UI Black" panose="020B0A02040204020203" pitchFamily="34" charset="0"/>
                <a:cs typeface="Times New Roman" panose="02020603050405020304" pitchFamily="18" charset="0"/>
              </a:rPr>
              <a:t>STEPS TO BE TAKEN BY THE ASSESSEE FOR COMPLIANCE</a:t>
            </a:r>
            <a:endParaRPr lang="en-IN" sz="2000" b="1" dirty="0">
              <a:solidFill>
                <a:schemeClr val="tx1"/>
              </a:solidFill>
              <a:latin typeface="Times New Roman" panose="02020603050405020304" pitchFamily="18"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xmlns="" id="{ECBB6903-2802-C109-91E7-20EFBDBE4891}"/>
              </a:ext>
            </a:extLst>
          </p:cNvPr>
          <p:cNvSpPr>
            <a:spLocks noGrp="1"/>
          </p:cNvSpPr>
          <p:nvPr>
            <p:ph idx="1"/>
          </p:nvPr>
        </p:nvSpPr>
        <p:spPr>
          <a:xfrm>
            <a:off x="677334" y="1470582"/>
            <a:ext cx="8596668" cy="4053526"/>
          </a:xfrm>
        </p:spPr>
        <p:txBody>
          <a:bodyPr/>
          <a:lstStyle/>
          <a:p>
            <a:pPr>
              <a:lnSpc>
                <a:spcPct val="100000"/>
              </a:lnSpc>
              <a:buFont typeface="Wingdings" panose="05000000000000000000" pitchFamily="2" charset="2"/>
              <a:buChar char="Ø"/>
            </a:pPr>
            <a:r>
              <a:rPr lang="en-IN" b="1" dirty="0">
                <a:latin typeface="Times New Roman" panose="02020603050405020304" pitchFamily="18" charset="0"/>
                <a:cs typeface="Times New Roman" panose="02020603050405020304" pitchFamily="18" charset="0"/>
              </a:rPr>
              <a:t>LOGIN TO E-FILING PORTAL </a:t>
            </a:r>
            <a:r>
              <a:rPr lang="en-IN" b="1" u="sng" dirty="0">
                <a:solidFill>
                  <a:srgbClr val="FFFF00"/>
                </a:solidFill>
                <a:latin typeface="Times New Roman" panose="02020603050405020304" pitchFamily="18" charset="0"/>
                <a:cs typeface="Times New Roman" panose="02020603050405020304" pitchFamily="18" charset="0"/>
                <a:hlinkClick r:id="rId2"/>
              </a:rPr>
              <a:t>HTTPS://EPORTAL.INCOMETAX.GOV.IN</a:t>
            </a:r>
            <a:r>
              <a:rPr lang="en-IN" b="1" dirty="0">
                <a:latin typeface="Times New Roman" panose="02020603050405020304" pitchFamily="18" charset="0"/>
                <a:cs typeface="Times New Roman" panose="02020603050405020304" pitchFamily="18" charset="0"/>
              </a:rPr>
              <a:t> </a:t>
            </a:r>
          </a:p>
          <a:p>
            <a:pPr algn="just">
              <a:lnSpc>
                <a:spcPct val="100000"/>
              </a:lnSpc>
              <a:buFont typeface="Wingdings" panose="05000000000000000000" pitchFamily="2" charset="2"/>
              <a:buChar char="Ø"/>
            </a:pPr>
            <a:r>
              <a:rPr lang="en-IN" b="1" dirty="0">
                <a:latin typeface="Times New Roman" panose="02020603050405020304" pitchFamily="18" charset="0"/>
                <a:cs typeface="Times New Roman" panose="02020603050405020304" pitchFamily="18" charset="0"/>
              </a:rPr>
              <a:t>GO TO “PENDING ACTIONS” TAB, CLICK ON “COMPLIANCE PORTAL”. </a:t>
            </a:r>
          </a:p>
          <a:p>
            <a:pPr algn="just">
              <a:lnSpc>
                <a:spcPct val="100000"/>
              </a:lnSpc>
              <a:buFont typeface="Wingdings" panose="05000000000000000000" pitchFamily="2" charset="2"/>
              <a:buChar char="Ø"/>
            </a:pPr>
            <a:r>
              <a:rPr lang="en-IN" b="1" dirty="0">
                <a:latin typeface="Times New Roman" panose="02020603050405020304" pitchFamily="18" charset="0"/>
                <a:cs typeface="Times New Roman" panose="02020603050405020304" pitchFamily="18" charset="0"/>
              </a:rPr>
              <a:t>ON COMPLIANCE PORTAL, CLICK ON “E-VERIFICATION” TAB.</a:t>
            </a:r>
          </a:p>
          <a:p>
            <a:pPr algn="just">
              <a:lnSpc>
                <a:spcPct val="100000"/>
              </a:lnSpc>
              <a:buFont typeface="Wingdings" panose="05000000000000000000" pitchFamily="2" charset="2"/>
              <a:buChar char="Ø"/>
            </a:pPr>
            <a:r>
              <a:rPr lang="en-IN" b="1" dirty="0">
                <a:latin typeface="Times New Roman" panose="02020603050405020304" pitchFamily="18" charset="0"/>
                <a:cs typeface="Times New Roman" panose="02020603050405020304" pitchFamily="18" charset="0"/>
              </a:rPr>
              <a:t>CLICK ON RELEVANT “ASSESSMENT YEAR” ON SUMMARY SCREEN.</a:t>
            </a:r>
          </a:p>
          <a:p>
            <a:pPr algn="just">
              <a:lnSpc>
                <a:spcPct val="100000"/>
              </a:lnSpc>
              <a:buFont typeface="Wingdings" panose="05000000000000000000" pitchFamily="2" charset="2"/>
              <a:buChar char="Ø"/>
            </a:pPr>
            <a:r>
              <a:rPr lang="en-IN" b="1" dirty="0">
                <a:latin typeface="Times New Roman" panose="02020603050405020304" pitchFamily="18" charset="0"/>
                <a:cs typeface="Times New Roman" panose="02020603050405020304" pitchFamily="18" charset="0"/>
              </a:rPr>
              <a:t>CLICK ON THE DIN TO DOWNLOAD THE LETTER.</a:t>
            </a:r>
          </a:p>
          <a:p>
            <a:pPr algn="just">
              <a:lnSpc>
                <a:spcPct val="100000"/>
              </a:lnSpc>
              <a:buFont typeface="Wingdings" panose="05000000000000000000" pitchFamily="2" charset="2"/>
              <a:buChar char="Ø"/>
            </a:pPr>
            <a:r>
              <a:rPr lang="en-IN" b="1" dirty="0">
                <a:latin typeface="Times New Roman" panose="02020603050405020304" pitchFamily="18" charset="0"/>
                <a:cs typeface="Times New Roman" panose="02020603050405020304" pitchFamily="18" charset="0"/>
              </a:rPr>
              <a:t>CLICK ON “PENDING” TO PROVIDE RESPONSE FOR A GIVEN QUESTION.</a:t>
            </a:r>
          </a:p>
          <a:p>
            <a:pPr algn="just">
              <a:lnSpc>
                <a:spcPct val="100000"/>
              </a:lnSpc>
              <a:buFont typeface="Wingdings" panose="05000000000000000000" pitchFamily="2" charset="2"/>
              <a:buChar char="Ø"/>
            </a:pPr>
            <a:r>
              <a:rPr lang="en-IN" b="1" dirty="0">
                <a:latin typeface="Times New Roman" panose="02020603050405020304" pitchFamily="18" charset="0"/>
                <a:cs typeface="Times New Roman" panose="02020603050405020304" pitchFamily="18" charset="0"/>
              </a:rPr>
              <a:t>ENTER THE REMARKS, ATTACH THE SUPPORTING DOCUMENT, AND CLICK ON “SUBMIT” TO SUBMIT THE RESPONSE FOR EACH QUESTION.</a:t>
            </a:r>
          </a:p>
          <a:p>
            <a:endParaRPr lang="en-IN" dirty="0"/>
          </a:p>
        </p:txBody>
      </p:sp>
      <p:sp>
        <p:nvSpPr>
          <p:cNvPr id="4" name="Slide Number Placeholder 3">
            <a:extLst>
              <a:ext uri="{FF2B5EF4-FFF2-40B4-BE49-F238E27FC236}">
                <a16:creationId xmlns:a16="http://schemas.microsoft.com/office/drawing/2014/main" xmlns="" id="{A5077073-72B2-1767-8E48-7F3554C133E5}"/>
              </a:ext>
            </a:extLst>
          </p:cNvPr>
          <p:cNvSpPr>
            <a:spLocks noGrp="1"/>
          </p:cNvSpPr>
          <p:nvPr>
            <p:ph type="sldNum" sz="quarter" idx="12"/>
          </p:nvPr>
        </p:nvSpPr>
        <p:spPr/>
        <p:txBody>
          <a:bodyPr/>
          <a:lstStyle/>
          <a:p>
            <a:fld id="{81D2C36F-4504-47C0-B82F-A167342A2754}" type="slidenum">
              <a:rPr lang="en-US" smtClean="0"/>
              <a:pPr/>
              <a:t>14</a:t>
            </a:fld>
            <a:endParaRPr lang="en-US"/>
          </a:p>
        </p:txBody>
      </p:sp>
    </p:spTree>
    <p:extLst>
      <p:ext uri="{BB962C8B-B14F-4D97-AF65-F5344CB8AC3E}">
        <p14:creationId xmlns:p14="http://schemas.microsoft.com/office/powerpoint/2010/main" val="269375368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7C0DA21A-866D-A637-6D3B-9EEF125FEA40}"/>
              </a:ext>
            </a:extLst>
          </p:cNvPr>
          <p:cNvSpPr>
            <a:spLocks noGrp="1"/>
          </p:cNvSpPr>
          <p:nvPr>
            <p:ph type="title"/>
          </p:nvPr>
        </p:nvSpPr>
        <p:spPr>
          <a:xfrm>
            <a:off x="395926" y="641023"/>
            <a:ext cx="9021451" cy="754144"/>
          </a:xfrm>
        </p:spPr>
        <p:txBody>
          <a:bodyPr>
            <a:normAutofit fontScale="90000"/>
          </a:bodyPr>
          <a:lstStyle/>
          <a:p>
            <a:r>
              <a:rPr lang="en-IN" b="1" i="1" u="sng" dirty="0">
                <a:solidFill>
                  <a:schemeClr val="tx1"/>
                </a:solidFill>
                <a:latin typeface="Times New Roman" panose="02020603050405020304" pitchFamily="18" charset="0"/>
                <a:ea typeface="Segoe UI Black" panose="020B0A02040204020203" pitchFamily="34" charset="0"/>
                <a:cs typeface="Times New Roman" panose="02020603050405020304" pitchFamily="18" charset="0"/>
              </a:rPr>
              <a:t>HOW TO SUBMIT SUCH LARGE DOCUMENTS</a:t>
            </a:r>
            <a:r>
              <a:rPr lang="en-IN" sz="2400" b="1" i="1" u="sng" dirty="0">
                <a:solidFill>
                  <a:schemeClr val="tx1"/>
                </a:solidFill>
                <a:latin typeface="Times New Roman" panose="02020603050405020304" pitchFamily="18" charset="0"/>
                <a:ea typeface="Segoe UI Black" panose="020B0A02040204020203" pitchFamily="34" charset="0"/>
                <a:cs typeface="Times New Roman" panose="02020603050405020304" pitchFamily="18" charset="0"/>
              </a:rPr>
              <a:t>?</a:t>
            </a:r>
            <a:r>
              <a:rPr lang="en-IN" sz="2400" b="1" i="1" dirty="0">
                <a:solidFill>
                  <a:schemeClr val="tx1"/>
                </a:solidFill>
                <a:latin typeface="Times New Roman" panose="02020603050405020304" pitchFamily="18" charset="0"/>
                <a:ea typeface="Segoe UI Black" panose="020B0A02040204020203" pitchFamily="34" charset="0"/>
                <a:cs typeface="Times New Roman" panose="02020603050405020304" pitchFamily="18" charset="0"/>
              </a:rPr>
              <a:t/>
            </a:r>
            <a:br>
              <a:rPr lang="en-IN" sz="2400" b="1" i="1" dirty="0">
                <a:solidFill>
                  <a:schemeClr val="tx1"/>
                </a:solidFill>
                <a:latin typeface="Times New Roman" panose="02020603050405020304" pitchFamily="18" charset="0"/>
                <a:ea typeface="Segoe UI Black" panose="020B0A02040204020203" pitchFamily="34" charset="0"/>
                <a:cs typeface="Times New Roman" panose="02020603050405020304" pitchFamily="18" charset="0"/>
              </a:rPr>
            </a:br>
            <a:r>
              <a:rPr lang="en-IN" sz="1400" b="1" i="1" dirty="0">
                <a:solidFill>
                  <a:srgbClr val="FFFF00"/>
                </a:solidFill>
                <a:latin typeface="Segoe UI Black" panose="020B0A02040204020203" pitchFamily="34" charset="0"/>
                <a:ea typeface="Segoe UI Black" panose="020B0A02040204020203" pitchFamily="34" charset="0"/>
              </a:rPr>
              <a:t/>
            </a:r>
            <a:br>
              <a:rPr lang="en-IN" sz="1400" b="1" i="1" dirty="0">
                <a:solidFill>
                  <a:srgbClr val="FFFF00"/>
                </a:solidFill>
                <a:latin typeface="Segoe UI Black" panose="020B0A02040204020203" pitchFamily="34" charset="0"/>
                <a:ea typeface="Segoe UI Black" panose="020B0A02040204020203" pitchFamily="34" charset="0"/>
              </a:rPr>
            </a:br>
            <a:endParaRPr lang="en-IN" sz="1400" dirty="0"/>
          </a:p>
        </p:txBody>
      </p:sp>
      <p:sp>
        <p:nvSpPr>
          <p:cNvPr id="3" name="Content Placeholder 2">
            <a:extLst>
              <a:ext uri="{FF2B5EF4-FFF2-40B4-BE49-F238E27FC236}">
                <a16:creationId xmlns:a16="http://schemas.microsoft.com/office/drawing/2014/main" xmlns="" id="{9F7092EA-0837-741C-94FE-F0EA7CA3FE8F}"/>
              </a:ext>
            </a:extLst>
          </p:cNvPr>
          <p:cNvSpPr>
            <a:spLocks noGrp="1"/>
          </p:cNvSpPr>
          <p:nvPr>
            <p:ph idx="1"/>
          </p:nvPr>
        </p:nvSpPr>
        <p:spPr>
          <a:xfrm>
            <a:off x="677334" y="1527143"/>
            <a:ext cx="8596668" cy="4514220"/>
          </a:xfrm>
        </p:spPr>
        <p:txBody>
          <a:bodyPr>
            <a:normAutofit fontScale="92500"/>
          </a:bodyPr>
          <a:lstStyle/>
          <a:p>
            <a:endParaRPr lang="en-IN" dirty="0"/>
          </a:p>
          <a:p>
            <a:endParaRPr lang="en-IN" dirty="0"/>
          </a:p>
          <a:p>
            <a:r>
              <a:rPr lang="en-IN" sz="3600" dirty="0">
                <a:solidFill>
                  <a:schemeClr val="tx1"/>
                </a:solidFill>
                <a:latin typeface="Times New Roman" panose="02020603050405020304" pitchFamily="18" charset="0"/>
                <a:cs typeface="Times New Roman" panose="02020603050405020304" pitchFamily="18" charset="0"/>
              </a:rPr>
              <a:t>WITH EACH RESPONSE, 10 DOCUMENTS OF SIZE 10MB EACH CAN BE UPLOADED AS ATTACHMENTS. LARGE DOCUMENTS WHICH ARE TO BE ATTACHED CAN BE SPLIT INTO DOCUMENTS OF LESS THAN 10 MB PARTS AND CAN BE ATTACHED AND UPLOADED</a:t>
            </a:r>
            <a:r>
              <a:rPr lang="en-IN" sz="2400" dirty="0">
                <a:solidFill>
                  <a:schemeClr val="tx1"/>
                </a:solidFill>
                <a:latin typeface="Times New Roman" panose="02020603050405020304" pitchFamily="18" charset="0"/>
                <a:cs typeface="Times New Roman" panose="02020603050405020304" pitchFamily="18" charset="0"/>
              </a:rPr>
              <a:t>.</a:t>
            </a:r>
          </a:p>
          <a:p>
            <a:endParaRPr lang="en-IN" dirty="0"/>
          </a:p>
        </p:txBody>
      </p:sp>
      <p:sp>
        <p:nvSpPr>
          <p:cNvPr id="4" name="Slide Number Placeholder 3">
            <a:extLst>
              <a:ext uri="{FF2B5EF4-FFF2-40B4-BE49-F238E27FC236}">
                <a16:creationId xmlns:a16="http://schemas.microsoft.com/office/drawing/2014/main" xmlns="" id="{36ADFD6E-20B2-440F-D620-729EC733C460}"/>
              </a:ext>
            </a:extLst>
          </p:cNvPr>
          <p:cNvSpPr>
            <a:spLocks noGrp="1"/>
          </p:cNvSpPr>
          <p:nvPr>
            <p:ph type="sldNum" sz="quarter" idx="12"/>
          </p:nvPr>
        </p:nvSpPr>
        <p:spPr/>
        <p:txBody>
          <a:bodyPr/>
          <a:lstStyle/>
          <a:p>
            <a:fld id="{81D2C36F-4504-47C0-B82F-A167342A2754}" type="slidenum">
              <a:rPr lang="en-US" smtClean="0"/>
              <a:pPr/>
              <a:t>15</a:t>
            </a:fld>
            <a:endParaRPr lang="en-US"/>
          </a:p>
        </p:txBody>
      </p:sp>
    </p:spTree>
    <p:extLst>
      <p:ext uri="{BB962C8B-B14F-4D97-AF65-F5344CB8AC3E}">
        <p14:creationId xmlns:p14="http://schemas.microsoft.com/office/powerpoint/2010/main" val="268594607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659027DC-7129-F90A-D471-8F7834E386BE}"/>
              </a:ext>
            </a:extLst>
          </p:cNvPr>
          <p:cNvSpPr>
            <a:spLocks noGrp="1"/>
          </p:cNvSpPr>
          <p:nvPr>
            <p:ph type="title"/>
          </p:nvPr>
        </p:nvSpPr>
        <p:spPr/>
        <p:txBody>
          <a:bodyPr>
            <a:normAutofit/>
          </a:bodyPr>
          <a:lstStyle/>
          <a:p>
            <a:r>
              <a:rPr lang="en-IN" sz="2800" b="1" i="1" u="sng" dirty="0">
                <a:solidFill>
                  <a:schemeClr val="tx1"/>
                </a:solidFill>
                <a:latin typeface="Times New Roman" panose="02020603050405020304" pitchFamily="18" charset="0"/>
                <a:ea typeface="Segoe UI Black" panose="020B0A02040204020203" pitchFamily="34" charset="0"/>
                <a:cs typeface="Times New Roman" panose="02020603050405020304" pitchFamily="18" charset="0"/>
              </a:rPr>
              <a:t>HOW E-VERIFICATION HELPS THE ASSESSEE</a:t>
            </a:r>
            <a:endParaRPr lang="en-IN" sz="2800" b="1" dirty="0">
              <a:solidFill>
                <a:schemeClr val="tx1"/>
              </a:solidFill>
              <a:latin typeface="Times New Roman" panose="02020603050405020304" pitchFamily="18"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xmlns="" id="{EB807F99-03CA-2F6C-0DED-E54C583151B5}"/>
              </a:ext>
            </a:extLst>
          </p:cNvPr>
          <p:cNvSpPr>
            <a:spLocks noGrp="1"/>
          </p:cNvSpPr>
          <p:nvPr>
            <p:ph idx="1"/>
          </p:nvPr>
        </p:nvSpPr>
        <p:spPr/>
        <p:txBody>
          <a:bodyPr/>
          <a:lstStyle/>
          <a:p>
            <a:pPr>
              <a:buFont typeface="Wingdings" panose="05000000000000000000" pitchFamily="2" charset="2"/>
              <a:buChar char="Ø"/>
            </a:pPr>
            <a:r>
              <a:rPr lang="en-IN" b="1" dirty="0">
                <a:latin typeface="Times New Roman" panose="02020603050405020304" pitchFamily="18" charset="0"/>
                <a:cs typeface="Times New Roman" panose="02020603050405020304" pitchFamily="18" charset="0"/>
              </a:rPr>
              <a:t>FACILITY OF FILING UPDATED RETURN PROVIDES THE OPPORTUNITY TO DISCLOSE THE EARLIER UNREPORTED INCOME AND SAVE ONESELF FROM ANY LEGAL PROCEEDINGS AND PROSECUTIONS.</a:t>
            </a:r>
          </a:p>
          <a:p>
            <a:pPr>
              <a:buFont typeface="Wingdings" panose="05000000000000000000" pitchFamily="2" charset="2"/>
              <a:buChar char="Ø"/>
            </a:pPr>
            <a:r>
              <a:rPr lang="en-IN" b="1" dirty="0">
                <a:latin typeface="Times New Roman" panose="02020603050405020304" pitchFamily="18" charset="0"/>
                <a:cs typeface="Times New Roman" panose="02020603050405020304" pitchFamily="18" charset="0"/>
              </a:rPr>
              <a:t>IN THE ABSENCE OF THIS SCHEME THE ASSESSING OFFICER CAN IMPOSE PENALTY RANGING FROM 50% TO 200% OF THE TAX PAYABLE.</a:t>
            </a:r>
          </a:p>
          <a:p>
            <a:pPr>
              <a:buFont typeface="Wingdings" panose="05000000000000000000" pitchFamily="2" charset="2"/>
              <a:buChar char="Ø"/>
            </a:pPr>
            <a:r>
              <a:rPr lang="en-IN" b="1" dirty="0">
                <a:latin typeface="Times New Roman" panose="02020603050405020304" pitchFamily="18" charset="0"/>
                <a:cs typeface="Times New Roman" panose="02020603050405020304" pitchFamily="18" charset="0"/>
              </a:rPr>
              <a:t>ADDITIONAL PENALTY FOR NON FILING OF RETURN ALONG WITH THE ABOVE PENALTIES  CAN CAUSE A HEAVY BURDEN ON TAXPAYER.</a:t>
            </a:r>
          </a:p>
          <a:p>
            <a:pPr>
              <a:buFont typeface="Wingdings" panose="05000000000000000000" pitchFamily="2" charset="2"/>
              <a:buChar char="Ø"/>
            </a:pPr>
            <a:r>
              <a:rPr lang="en-IN" b="1" dirty="0">
                <a:latin typeface="Times New Roman" panose="02020603050405020304" pitchFamily="18" charset="0"/>
                <a:cs typeface="Times New Roman" panose="02020603050405020304" pitchFamily="18" charset="0"/>
              </a:rPr>
              <a:t>THUS THE PROVISION OF FILING OF UPDATED RETURN ACTS LIKE A WINDOW TO SAVE ONESELF FROM PAYING EXTRA AMOUNT IN THE FORM OF PENALTY.</a:t>
            </a:r>
          </a:p>
          <a:p>
            <a:endParaRPr lang="en-IN" b="1" dirty="0">
              <a:latin typeface="Times New Roman" panose="02020603050405020304" pitchFamily="18" charset="0"/>
              <a:cs typeface="Times New Roman" panose="02020603050405020304" pitchFamily="18" charset="0"/>
            </a:endParaRPr>
          </a:p>
          <a:p>
            <a:endParaRPr lang="en-IN" dirty="0"/>
          </a:p>
          <a:p>
            <a:endParaRPr lang="en-IN" dirty="0"/>
          </a:p>
          <a:p>
            <a:endParaRPr lang="en-IN" dirty="0"/>
          </a:p>
          <a:p>
            <a:endParaRPr lang="en-IN" dirty="0"/>
          </a:p>
          <a:p>
            <a:endParaRPr lang="en-IN" dirty="0"/>
          </a:p>
          <a:p>
            <a:endParaRPr lang="en-IN" dirty="0"/>
          </a:p>
          <a:p>
            <a:endParaRPr lang="en-IN" dirty="0"/>
          </a:p>
          <a:p>
            <a:endParaRPr lang="en-IN" dirty="0"/>
          </a:p>
        </p:txBody>
      </p:sp>
      <p:sp>
        <p:nvSpPr>
          <p:cNvPr id="4" name="Slide Number Placeholder 3">
            <a:extLst>
              <a:ext uri="{FF2B5EF4-FFF2-40B4-BE49-F238E27FC236}">
                <a16:creationId xmlns:a16="http://schemas.microsoft.com/office/drawing/2014/main" xmlns="" id="{B0F45202-3E1A-5F4F-1002-BFE4D685A61C}"/>
              </a:ext>
            </a:extLst>
          </p:cNvPr>
          <p:cNvSpPr>
            <a:spLocks noGrp="1"/>
          </p:cNvSpPr>
          <p:nvPr>
            <p:ph type="sldNum" sz="quarter" idx="12"/>
          </p:nvPr>
        </p:nvSpPr>
        <p:spPr/>
        <p:txBody>
          <a:bodyPr/>
          <a:lstStyle/>
          <a:p>
            <a:fld id="{81D2C36F-4504-47C0-B82F-A167342A2754}" type="slidenum">
              <a:rPr lang="en-US" smtClean="0"/>
              <a:pPr/>
              <a:t>16</a:t>
            </a:fld>
            <a:endParaRPr lang="en-US"/>
          </a:p>
        </p:txBody>
      </p:sp>
    </p:spTree>
    <p:extLst>
      <p:ext uri="{BB962C8B-B14F-4D97-AF65-F5344CB8AC3E}">
        <p14:creationId xmlns:p14="http://schemas.microsoft.com/office/powerpoint/2010/main" val="354375139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xmlns="" id="{35E80D37-B96C-4D3F-B934-1D6C00A1456C}"/>
              </a:ext>
            </a:extLst>
          </p:cNvPr>
          <p:cNvSpPr>
            <a:spLocks noGrp="1"/>
          </p:cNvSpPr>
          <p:nvPr>
            <p:ph idx="1"/>
          </p:nvPr>
        </p:nvSpPr>
        <p:spPr>
          <a:xfrm>
            <a:off x="677334" y="1630837"/>
            <a:ext cx="8596668" cy="4410525"/>
          </a:xfrm>
        </p:spPr>
        <p:txBody>
          <a:bodyPr>
            <a:normAutofit/>
          </a:bodyPr>
          <a:lstStyle/>
          <a:p>
            <a:pPr algn="just">
              <a:buFont typeface="Wingdings" panose="05000000000000000000" pitchFamily="2" charset="2"/>
              <a:buChar char="Ø"/>
            </a:pPr>
            <a:r>
              <a:rPr lang="en-IN" b="1" dirty="0">
                <a:latin typeface="Times New Roman" panose="02020603050405020304" pitchFamily="18" charset="0"/>
                <a:cs typeface="Times New Roman" panose="02020603050405020304" pitchFamily="18" charset="0"/>
              </a:rPr>
              <a:t>UPDATED RETURN CAN ONLY BE FILED TO DISCLOSE ADDITIONAL INCOME AND PAY ADDITIONAL TAX.</a:t>
            </a:r>
          </a:p>
          <a:p>
            <a:pPr algn="just">
              <a:buFont typeface="Wingdings" panose="05000000000000000000" pitchFamily="2" charset="2"/>
              <a:buChar char="Ø"/>
            </a:pPr>
            <a:r>
              <a:rPr lang="en-IN" b="1" dirty="0">
                <a:latin typeface="Times New Roman" panose="02020603050405020304" pitchFamily="18" charset="0"/>
                <a:cs typeface="Times New Roman" panose="02020603050405020304" pitchFamily="18" charset="0"/>
              </a:rPr>
              <a:t>THE UPDATED RETURN CANNOT BE FILED TO REDUCE ANY INCOME RESULTING IN REDUCTION OF TAX LIABILITY.</a:t>
            </a:r>
          </a:p>
          <a:p>
            <a:pPr algn="just">
              <a:buFont typeface="Wingdings" panose="05000000000000000000" pitchFamily="2" charset="2"/>
              <a:buChar char="Ø"/>
            </a:pPr>
            <a:r>
              <a:rPr lang="en-IN" b="1" dirty="0">
                <a:latin typeface="Times New Roman" panose="02020603050405020304" pitchFamily="18" charset="0"/>
                <a:cs typeface="Times New Roman" panose="02020603050405020304" pitchFamily="18" charset="0"/>
              </a:rPr>
              <a:t>THE OPTION OF UPDATED RETURN CAN BE OPTED ONLY ONCE FOR ONE ASSESSMENT YEAR.</a:t>
            </a:r>
          </a:p>
          <a:p>
            <a:pPr algn="just">
              <a:buFont typeface="Wingdings" panose="05000000000000000000" pitchFamily="2" charset="2"/>
              <a:buChar char="Ø"/>
            </a:pPr>
            <a:r>
              <a:rPr lang="en-IN" b="1" dirty="0">
                <a:latin typeface="Times New Roman" panose="02020603050405020304" pitchFamily="18" charset="0"/>
                <a:cs typeface="Times New Roman" panose="02020603050405020304" pitchFamily="18" charset="0"/>
              </a:rPr>
              <a:t>IF FILED WITHIN 12 MONTHS FROM END OF A.Y- ADDITIONAL TAX OF 25% WILL BE PAYABLE.</a:t>
            </a:r>
          </a:p>
          <a:p>
            <a:pPr algn="just">
              <a:buFont typeface="Wingdings" panose="05000000000000000000" pitchFamily="2" charset="2"/>
              <a:buChar char="Ø"/>
            </a:pPr>
            <a:r>
              <a:rPr lang="en-IN" b="1" dirty="0">
                <a:latin typeface="Times New Roman" panose="02020603050405020304" pitchFamily="18" charset="0"/>
                <a:cs typeface="Times New Roman" panose="02020603050405020304" pitchFamily="18" charset="0"/>
              </a:rPr>
              <a:t>IF FILED AFTER 12 MONTHS BUT BEFORE 24 MONTHS FROM END OF A.Y -  ADDITIONAL TAX OF 50% WILL BE PAYABLE.</a:t>
            </a:r>
          </a:p>
          <a:p>
            <a:pPr algn="just">
              <a:buFont typeface="Wingdings" panose="05000000000000000000" pitchFamily="2" charset="2"/>
              <a:buChar char="Ø"/>
            </a:pPr>
            <a:r>
              <a:rPr lang="en-IN" b="1" dirty="0">
                <a:latin typeface="Times New Roman" panose="02020603050405020304" pitchFamily="18" charset="0"/>
                <a:cs typeface="Times New Roman" panose="02020603050405020304" pitchFamily="18" charset="0"/>
              </a:rPr>
              <a:t>CANNOT FILE UPDATED RETURN IN CASES OF SEARCH AND SEIZURE AND WHEREIN PENALTY PROCEEDINGS HAVE BEEN INITIATED.</a:t>
            </a:r>
          </a:p>
          <a:p>
            <a:endParaRPr lang="en-IN" dirty="0"/>
          </a:p>
        </p:txBody>
      </p:sp>
      <p:sp>
        <p:nvSpPr>
          <p:cNvPr id="4" name="Slide Number Placeholder 3">
            <a:extLst>
              <a:ext uri="{FF2B5EF4-FFF2-40B4-BE49-F238E27FC236}">
                <a16:creationId xmlns:a16="http://schemas.microsoft.com/office/drawing/2014/main" xmlns="" id="{C745A3E5-D743-8462-D048-CCB44647A8A9}"/>
              </a:ext>
            </a:extLst>
          </p:cNvPr>
          <p:cNvSpPr>
            <a:spLocks noGrp="1"/>
          </p:cNvSpPr>
          <p:nvPr>
            <p:ph type="sldNum" sz="quarter" idx="12"/>
          </p:nvPr>
        </p:nvSpPr>
        <p:spPr/>
        <p:txBody>
          <a:bodyPr/>
          <a:lstStyle/>
          <a:p>
            <a:fld id="{81D2C36F-4504-47C0-B82F-A167342A2754}" type="slidenum">
              <a:rPr lang="en-US" smtClean="0"/>
              <a:pPr/>
              <a:t>17</a:t>
            </a:fld>
            <a:endParaRPr lang="en-US"/>
          </a:p>
        </p:txBody>
      </p:sp>
      <p:sp>
        <p:nvSpPr>
          <p:cNvPr id="5" name="Title 1">
            <a:extLst>
              <a:ext uri="{FF2B5EF4-FFF2-40B4-BE49-F238E27FC236}">
                <a16:creationId xmlns:a16="http://schemas.microsoft.com/office/drawing/2014/main" xmlns="" id="{83ECFA8F-8558-8E0D-300F-C04C667A048B}"/>
              </a:ext>
            </a:extLst>
          </p:cNvPr>
          <p:cNvSpPr>
            <a:spLocks noGrp="1"/>
          </p:cNvSpPr>
          <p:nvPr>
            <p:ph type="title"/>
          </p:nvPr>
        </p:nvSpPr>
        <p:spPr>
          <a:xfrm>
            <a:off x="677863" y="609600"/>
            <a:ext cx="8596312" cy="1320800"/>
          </a:xfrm>
        </p:spPr>
        <p:txBody>
          <a:bodyPr/>
          <a:lstStyle/>
          <a:p>
            <a:r>
              <a:rPr lang="en-IN" i="1" u="sng" dirty="0">
                <a:solidFill>
                  <a:schemeClr val="tx1"/>
                </a:solidFill>
                <a:latin typeface="Times New Roman" panose="02020603050405020304" pitchFamily="18" charset="0"/>
                <a:ea typeface="Segoe UI Black" panose="020B0A02040204020203" pitchFamily="34" charset="0"/>
                <a:cs typeface="Times New Roman" panose="02020603050405020304" pitchFamily="18" charset="0"/>
              </a:rPr>
              <a:t>U</a:t>
            </a:r>
            <a:r>
              <a:rPr lang="en-IN" i="1" u="sng" cap="none" dirty="0">
                <a:solidFill>
                  <a:schemeClr val="tx1"/>
                </a:solidFill>
                <a:latin typeface="Times New Roman" panose="02020603050405020304" pitchFamily="18" charset="0"/>
                <a:ea typeface="Segoe UI Black" panose="020B0A02040204020203" pitchFamily="34" charset="0"/>
                <a:cs typeface="Times New Roman" panose="02020603050405020304" pitchFamily="18" charset="0"/>
              </a:rPr>
              <a:t>PDATED</a:t>
            </a:r>
            <a:r>
              <a:rPr lang="en-IN" i="1" u="sng" dirty="0">
                <a:solidFill>
                  <a:schemeClr val="tx1"/>
                </a:solidFill>
                <a:latin typeface="Times New Roman" panose="02020603050405020304" pitchFamily="18" charset="0"/>
                <a:ea typeface="Segoe UI Black" panose="020B0A02040204020203" pitchFamily="34" charset="0"/>
                <a:cs typeface="Times New Roman" panose="02020603050405020304" pitchFamily="18" charset="0"/>
              </a:rPr>
              <a:t> R</a:t>
            </a:r>
            <a:r>
              <a:rPr lang="en-IN" i="1" u="sng" cap="none" dirty="0">
                <a:solidFill>
                  <a:schemeClr val="tx1"/>
                </a:solidFill>
                <a:latin typeface="Times New Roman" panose="02020603050405020304" pitchFamily="18" charset="0"/>
                <a:ea typeface="Segoe UI Black" panose="020B0A02040204020203" pitchFamily="34" charset="0"/>
                <a:cs typeface="Times New Roman" panose="02020603050405020304" pitchFamily="18" charset="0"/>
              </a:rPr>
              <a:t>ETURN</a:t>
            </a:r>
            <a:r>
              <a:rPr lang="en-IN" i="1" u="sng" dirty="0">
                <a:solidFill>
                  <a:schemeClr val="tx1"/>
                </a:solidFill>
                <a:latin typeface="Times New Roman" panose="02020603050405020304" pitchFamily="18" charset="0"/>
                <a:ea typeface="Segoe UI Black" panose="020B0A02040204020203" pitchFamily="34" charset="0"/>
                <a:cs typeface="Times New Roman" panose="02020603050405020304" pitchFamily="18" charset="0"/>
              </a:rPr>
              <a:t> </a:t>
            </a:r>
            <a:r>
              <a:rPr lang="en-IN" i="1" u="sng" cap="none" dirty="0">
                <a:solidFill>
                  <a:schemeClr val="tx1"/>
                </a:solidFill>
                <a:latin typeface="Times New Roman" panose="02020603050405020304" pitchFamily="18" charset="0"/>
                <a:ea typeface="Segoe UI Black" panose="020B0A02040204020203" pitchFamily="34" charset="0"/>
                <a:cs typeface="Times New Roman" panose="02020603050405020304" pitchFamily="18" charset="0"/>
              </a:rPr>
              <a:t>U</a:t>
            </a:r>
            <a:r>
              <a:rPr lang="en-IN" i="1" u="sng" dirty="0">
                <a:solidFill>
                  <a:schemeClr val="tx1"/>
                </a:solidFill>
                <a:latin typeface="Times New Roman" panose="02020603050405020304" pitchFamily="18" charset="0"/>
                <a:ea typeface="Segoe UI Black" panose="020B0A02040204020203" pitchFamily="34" charset="0"/>
                <a:cs typeface="Times New Roman" panose="02020603050405020304" pitchFamily="18" charset="0"/>
              </a:rPr>
              <a:t>/</a:t>
            </a:r>
            <a:r>
              <a:rPr lang="en-IN" i="1" u="sng" cap="none" dirty="0">
                <a:solidFill>
                  <a:schemeClr val="tx1"/>
                </a:solidFill>
                <a:latin typeface="Times New Roman" panose="02020603050405020304" pitchFamily="18" charset="0"/>
                <a:ea typeface="Segoe UI Black" panose="020B0A02040204020203" pitchFamily="34" charset="0"/>
                <a:cs typeface="Times New Roman" panose="02020603050405020304" pitchFamily="18" charset="0"/>
              </a:rPr>
              <a:t>S</a:t>
            </a:r>
            <a:r>
              <a:rPr lang="en-IN" i="1" u="sng" dirty="0">
                <a:solidFill>
                  <a:schemeClr val="tx1"/>
                </a:solidFill>
                <a:latin typeface="Times New Roman" panose="02020603050405020304" pitchFamily="18" charset="0"/>
                <a:ea typeface="Segoe UI Black" panose="020B0A02040204020203" pitchFamily="34" charset="0"/>
                <a:cs typeface="Times New Roman" panose="02020603050405020304" pitchFamily="18" charset="0"/>
              </a:rPr>
              <a:t> 139(8A)</a:t>
            </a:r>
          </a:p>
        </p:txBody>
      </p:sp>
    </p:spTree>
    <p:extLst>
      <p:ext uri="{BB962C8B-B14F-4D97-AF65-F5344CB8AC3E}">
        <p14:creationId xmlns:p14="http://schemas.microsoft.com/office/powerpoint/2010/main" val="325056120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2008710" y="76200"/>
            <a:ext cx="7668690" cy="1371600"/>
          </a:xfrm>
        </p:spPr>
        <p:txBody>
          <a:bodyPr>
            <a:normAutofit/>
          </a:bodyPr>
          <a:lstStyle/>
          <a:p>
            <a:pPr algn="ctr"/>
            <a:r>
              <a:rPr lang="en-US" sz="2800" b="1" i="1" u="sng" dirty="0">
                <a:solidFill>
                  <a:schemeClr val="tx1"/>
                </a:solidFill>
                <a:latin typeface="Times New Roman" panose="02020603050405020304" pitchFamily="18" charset="0"/>
                <a:ea typeface="Segoe UI Black" panose="020B0A02040204020203" pitchFamily="34" charset="0"/>
                <a:cs typeface="Times New Roman" panose="02020603050405020304" pitchFamily="18" charset="0"/>
              </a:rPr>
              <a:t>AMENDMENTS AS PER FINANCE                     BILL 2025</a:t>
            </a:r>
            <a:endParaRPr lang="en-IN" sz="2800" b="1" i="1" u="sng" dirty="0">
              <a:solidFill>
                <a:schemeClr val="tx1"/>
              </a:solidFill>
              <a:latin typeface="Times New Roman" panose="02020603050405020304" pitchFamily="18" charset="0"/>
              <a:ea typeface="Segoe UI Black" panose="020B0A02040204020203" pitchFamily="34" charset="0"/>
              <a:cs typeface="Times New Roman" panose="02020603050405020304" pitchFamily="18" charset="0"/>
            </a:endParaRPr>
          </a:p>
        </p:txBody>
      </p:sp>
      <p:sp>
        <p:nvSpPr>
          <p:cNvPr id="5" name="Content Placeholder 4"/>
          <p:cNvSpPr>
            <a:spLocks noGrp="1"/>
          </p:cNvSpPr>
          <p:nvPr>
            <p:ph idx="1"/>
          </p:nvPr>
        </p:nvSpPr>
        <p:spPr>
          <a:xfrm>
            <a:off x="2133600" y="1102936"/>
            <a:ext cx="7848600" cy="5526464"/>
          </a:xfrm>
        </p:spPr>
        <p:txBody>
          <a:bodyPr>
            <a:noAutofit/>
          </a:bodyPr>
          <a:lstStyle/>
          <a:p>
            <a:pPr>
              <a:buFont typeface="Wingdings" panose="05000000000000000000" pitchFamily="2" charset="2"/>
              <a:buChar char="Ø"/>
            </a:pPr>
            <a:r>
              <a:rPr lang="en-IN" b="1" dirty="0">
                <a:latin typeface="Times New Roman" panose="02020603050405020304" pitchFamily="18" charset="0"/>
                <a:cs typeface="Times New Roman" panose="02020603050405020304" pitchFamily="18" charset="0"/>
              </a:rPr>
              <a:t>TIME LIMIT FOR FILING UPDATED RETURN U/S 139(8A) EXTENDED FROM 24 TO 48 MONTHS.</a:t>
            </a:r>
          </a:p>
          <a:p>
            <a:pPr>
              <a:buFont typeface="Wingdings" panose="05000000000000000000" pitchFamily="2" charset="2"/>
              <a:buChar char="Ø"/>
            </a:pPr>
            <a:r>
              <a:rPr lang="en-IN" b="1" dirty="0">
                <a:latin typeface="Times New Roman" panose="02020603050405020304" pitchFamily="18" charset="0"/>
                <a:cs typeface="Times New Roman" panose="02020603050405020304" pitchFamily="18" charset="0"/>
              </a:rPr>
              <a:t>ADDITIONAL TAX PAYABLE CAN BE SUMMARISED AS</a:t>
            </a:r>
          </a:p>
          <a:p>
            <a:pPr marL="0" indent="0">
              <a:buNone/>
            </a:pPr>
            <a:r>
              <a:rPr lang="en-IN" b="1" dirty="0">
                <a:latin typeface="Times New Roman" panose="02020603050405020304" pitchFamily="18" charset="0"/>
                <a:cs typeface="Times New Roman" panose="02020603050405020304" pitchFamily="18" charset="0"/>
              </a:rPr>
              <a:t>	(A) UPTO 12 MONTHS FROM END OF AY – 25%</a:t>
            </a:r>
          </a:p>
          <a:p>
            <a:pPr marL="0" indent="0">
              <a:buNone/>
            </a:pPr>
            <a:r>
              <a:rPr lang="en-IN" b="1" dirty="0">
                <a:latin typeface="Times New Roman" panose="02020603050405020304" pitchFamily="18" charset="0"/>
                <a:cs typeface="Times New Roman" panose="02020603050405020304" pitchFamily="18" charset="0"/>
              </a:rPr>
              <a:t>	(B) WITHIN12 TO 24 MONTHS FROM END OF AY – 50%</a:t>
            </a:r>
          </a:p>
          <a:p>
            <a:pPr marL="0" indent="0">
              <a:buNone/>
            </a:pPr>
            <a:r>
              <a:rPr lang="en-IN" b="1" dirty="0">
                <a:latin typeface="Times New Roman" panose="02020603050405020304" pitchFamily="18" charset="0"/>
                <a:cs typeface="Times New Roman" panose="02020603050405020304" pitchFamily="18" charset="0"/>
              </a:rPr>
              <a:t>	(C) WITHIN 24 TO 36 MONTHS FROM END OF AY – 60%</a:t>
            </a:r>
          </a:p>
          <a:p>
            <a:pPr marL="0" indent="0">
              <a:buNone/>
            </a:pPr>
            <a:r>
              <a:rPr lang="en-IN" b="1" dirty="0">
                <a:latin typeface="Times New Roman" panose="02020603050405020304" pitchFamily="18" charset="0"/>
                <a:cs typeface="Times New Roman" panose="02020603050405020304" pitchFamily="18" charset="0"/>
              </a:rPr>
              <a:t>	(D) WITHIN 36 TO 48 MONTHS FROM END OF AY – 70%</a:t>
            </a:r>
          </a:p>
          <a:p>
            <a:pPr>
              <a:buFont typeface="Wingdings" panose="05000000000000000000" pitchFamily="2" charset="2"/>
              <a:buChar char="Ø"/>
            </a:pPr>
            <a:r>
              <a:rPr lang="en-IN" b="1" dirty="0">
                <a:latin typeface="Times New Roman" panose="02020603050405020304" pitchFamily="18" charset="0"/>
                <a:cs typeface="Times New Roman" panose="02020603050405020304" pitchFamily="18" charset="0"/>
              </a:rPr>
              <a:t>NO UPDATED RETURN IS ACCEPTED AFTER EXPIRY OF 36 MONTHS FROM THE END OF AY, IN THE FOLLOWING CASES. </a:t>
            </a:r>
          </a:p>
          <a:p>
            <a:pPr marL="0" indent="0">
              <a:buNone/>
            </a:pPr>
            <a:r>
              <a:rPr lang="en-IN" b="1" dirty="0">
                <a:latin typeface="Times New Roman" panose="02020603050405020304" pitchFamily="18" charset="0"/>
                <a:cs typeface="Times New Roman" panose="02020603050405020304" pitchFamily="18" charset="0"/>
              </a:rPr>
              <a:t>	(A) SHOW CAUSE NOTICE U/S 148A IS ALREADY ISSUED.</a:t>
            </a:r>
          </a:p>
          <a:p>
            <a:pPr marL="0" indent="0">
              <a:buNone/>
            </a:pPr>
            <a:r>
              <a:rPr lang="en-IN" b="1" dirty="0">
                <a:latin typeface="Times New Roman" panose="02020603050405020304" pitchFamily="18" charset="0"/>
                <a:cs typeface="Times New Roman" panose="02020603050405020304" pitchFamily="18" charset="0"/>
              </a:rPr>
              <a:t>	(B) PROCEEDINGS U/S 148 IS ALREADY INITIATED.</a:t>
            </a:r>
          </a:p>
          <a:p>
            <a:pPr>
              <a:buFont typeface="Wingdings" panose="05000000000000000000" pitchFamily="2" charset="2"/>
              <a:buChar char="Ø"/>
            </a:pPr>
            <a:r>
              <a:rPr lang="en-IN" b="1" dirty="0">
                <a:latin typeface="Times New Roman" panose="02020603050405020304" pitchFamily="18" charset="0"/>
                <a:cs typeface="Times New Roman" panose="02020603050405020304" pitchFamily="18" charset="0"/>
              </a:rPr>
              <a:t>AMENDMENTS WILL TAKE EFFECT FROM 01-04-2025.</a:t>
            </a:r>
          </a:p>
          <a:p>
            <a:pPr marL="0" indent="0">
              <a:buNone/>
            </a:pPr>
            <a:endParaRPr lang="en-IN" dirty="0"/>
          </a:p>
        </p:txBody>
      </p:sp>
    </p:spTree>
    <p:extLst>
      <p:ext uri="{BB962C8B-B14F-4D97-AF65-F5344CB8AC3E}">
        <p14:creationId xmlns:p14="http://schemas.microsoft.com/office/powerpoint/2010/main" val="131792836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xmlns="" id="{A9A65826-879C-2AFA-16BE-60B7639F233F}"/>
              </a:ext>
            </a:extLst>
          </p:cNvPr>
          <p:cNvSpPr>
            <a:spLocks noGrp="1"/>
          </p:cNvSpPr>
          <p:nvPr>
            <p:ph type="sldNum" sz="quarter" idx="12"/>
          </p:nvPr>
        </p:nvSpPr>
        <p:spPr/>
        <p:txBody>
          <a:bodyPr/>
          <a:lstStyle/>
          <a:p>
            <a:fld id="{9860EDB8-5305-433F-BE41-D7A86D811DB3}" type="slidenum">
              <a:rPr lang="en-US" smtClean="0"/>
              <a:pPr/>
              <a:t>19</a:t>
            </a:fld>
            <a:endParaRPr lang="en-US" dirty="0"/>
          </a:p>
        </p:txBody>
      </p:sp>
      <p:pic>
        <p:nvPicPr>
          <p:cNvPr id="5" name="Picture 4" descr="A black and yellow text&#10;&#10;Description automatically generated">
            <a:extLst>
              <a:ext uri="{FF2B5EF4-FFF2-40B4-BE49-F238E27FC236}">
                <a16:creationId xmlns:a16="http://schemas.microsoft.com/office/drawing/2014/main" xmlns="" id="{2EB21D2A-1884-F5A3-BBDF-F52CA3239072}"/>
              </a:ext>
            </a:extLst>
          </p:cNvPr>
          <p:cNvPicPr>
            <a:picLocks noChangeAspect="1"/>
          </p:cNvPicPr>
          <p:nvPr/>
        </p:nvPicPr>
        <p:blipFill>
          <a:blip r:embed="rId2">
            <a:extLst>
              <a:ext uri="{837473B0-CC2E-450A-ABE3-18F120FF3D39}">
                <a1611:picAttrSrcUrl xmlns:a1611="http://schemas.microsoft.com/office/drawing/2016/11/main" xmlns="" r:id="rId3"/>
              </a:ext>
            </a:extLst>
          </a:blip>
          <a:stretch>
            <a:fillRect/>
          </a:stretch>
        </p:blipFill>
        <p:spPr>
          <a:xfrm>
            <a:off x="146544" y="857839"/>
            <a:ext cx="9127458" cy="5595645"/>
          </a:xfrm>
          <a:prstGeom prst="rect">
            <a:avLst/>
          </a:prstGeom>
        </p:spPr>
      </p:pic>
    </p:spTree>
    <p:extLst>
      <p:ext uri="{BB962C8B-B14F-4D97-AF65-F5344CB8AC3E}">
        <p14:creationId xmlns:p14="http://schemas.microsoft.com/office/powerpoint/2010/main" val="2250266602"/>
      </p:ext>
    </p:extLst>
  </p:cSld>
  <p:clrMapOvr>
    <a:masterClrMapping/>
  </p:clrMapOvr>
</p:sld>
</file>

<file path=ppt/theme/theme1.xml><?xml version="1.0" encoding="utf-8"?>
<a:theme xmlns:a="http://schemas.openxmlformats.org/drawingml/2006/main" name="Facet">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Facet">
      <a:majorFont>
        <a:latin typeface="Trebuchet MS"/>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CFBC31BA-B70F-4F30-BCAA-4F3011E16C4D}"/>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79F111ED35F8CC479449609E8A0923A6" ma:contentTypeVersion="27" ma:contentTypeDescription="Create a new document." ma:contentTypeScope="" ma:versionID="c6f9a84f66a9c8b9a21755b9ffafb945">
  <xsd:schema xmlns:xsd="http://www.w3.org/2001/XMLSchema" xmlns:xs="http://www.w3.org/2001/XMLSchema" xmlns:p="http://schemas.microsoft.com/office/2006/metadata/properties" xmlns:ns1="http://schemas.microsoft.com/sharepoint/v3" xmlns:ns2="71af3243-3dd4-4a8d-8c0d-dd76da1f02a5" xmlns:ns3="16c05727-aa75-4e4a-9b5f-8a80a1165891" xmlns:ns4="230e9df3-be65-4c73-a93b-d1236ebd677e" targetNamespace="http://schemas.microsoft.com/office/2006/metadata/properties" ma:root="true" ma:fieldsID="27df39e3e7036dff54f89ddd5805ce72" ns1:_="" ns2:_="" ns3:_="" ns4:_="">
    <xsd:import namespace="http://schemas.microsoft.com/sharepoint/v3"/>
    <xsd:import namespace="71af3243-3dd4-4a8d-8c0d-dd76da1f02a5"/>
    <xsd:import namespace="16c05727-aa75-4e4a-9b5f-8a80a1165891"/>
    <xsd:import namespace="230e9df3-be65-4c73-a93b-d1236ebd677e"/>
    <xsd:element name="properties">
      <xsd:complexType>
        <xsd:sequence>
          <xsd:element name="documentManagement">
            <xsd:complexType>
              <xsd:all>
                <xsd:element ref="ns2:Status" minOccurs="0"/>
                <xsd:element ref="ns2:Image" minOccurs="0"/>
                <xsd:element ref="ns2:MediaServiceMetadata" minOccurs="0"/>
                <xsd:element ref="ns2:MediaServiceFastMetadata" minOccurs="0"/>
                <xsd:element ref="ns2:MediaServiceOCR" minOccurs="0"/>
                <xsd:element ref="ns2:MediaServiceAutoTags" minOccurs="0"/>
                <xsd:element ref="ns2:MediaServiceEventHashCode" minOccurs="0"/>
                <xsd:element ref="ns2:MediaServiceGenerationTime" minOccurs="0"/>
                <xsd:element ref="ns3:SharedWithUsers" minOccurs="0"/>
                <xsd:element ref="ns3:SharedWithDetails" minOccurs="0"/>
                <xsd:element ref="ns2:MediaServiceAutoKeyPoints" minOccurs="0"/>
                <xsd:element ref="ns2:MediaServiceKeyPoints" minOccurs="0"/>
                <xsd:element ref="ns2:MediaServiceDateTaken" minOccurs="0"/>
                <xsd:element ref="ns1:_ip_UnifiedCompliancePolicyProperties" minOccurs="0"/>
                <xsd:element ref="ns1:_ip_UnifiedCompliancePolicyUIAction" minOccurs="0"/>
                <xsd:element ref="ns4:TaxCatchAll" minOccurs="0"/>
                <xsd:element ref="ns2:ImageTagsTaxHTField" minOccurs="0"/>
                <xsd:element ref="ns2:MediaServiceLocation" minOccurs="0"/>
                <xsd:element ref="ns2:MediaLengthInSeconds" minOccurs="0"/>
                <xsd:element ref="ns2:Background" minOccurs="0"/>
                <xsd:element ref="ns2:MediaServiceSearchProperties" minOccurs="0"/>
                <xsd:element ref="ns2:MediaServiceDocTags" minOccurs="0"/>
                <xsd:element ref="ns2:MediaServiceObjectDetectorVersion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_ip_UnifiedCompliancePolicyProperties" ma:index="20" nillable="true" ma:displayName="Unified Compliance Policy Properties" ma:hidden="true" ma:internalName="_ip_UnifiedCompliancePolicyProperties" ma:readOnly="false">
      <xsd:simpleType>
        <xsd:restriction base="dms:Note"/>
      </xsd:simpleType>
    </xsd:element>
    <xsd:element name="_ip_UnifiedCompliancePolicyUIAction" ma:index="21" nillable="true" ma:displayName="Unified Compliance Policy UI Action" ma:hidden="true" ma:internalName="_ip_UnifiedCompliancePolicyUIAction" ma:readOnly="fals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71af3243-3dd4-4a8d-8c0d-dd76da1f02a5" elementFormDefault="qualified">
    <xsd:import namespace="http://schemas.microsoft.com/office/2006/documentManagement/types"/>
    <xsd:import namespace="http://schemas.microsoft.com/office/infopath/2007/PartnerControls"/>
    <xsd:element name="Status" ma:index="2" nillable="true" ma:displayName="Status" ma:default="Not started" ma:format="Dropdown" ma:internalName="Status" ma:readOnly="false">
      <xsd:simpleType>
        <xsd:restriction base="dms:Choice">
          <xsd:enumeration value="Not started"/>
          <xsd:enumeration value="In Progress"/>
          <xsd:enumeration value="Completed"/>
        </xsd:restriction>
      </xsd:simpleType>
    </xsd:element>
    <xsd:element name="Image" ma:index="3" nillable="true" ma:displayName="Image" ma:format="Image" ma:internalName="Image" ma:readOnly="false">
      <xsd:complexType>
        <xsd:complexContent>
          <xsd:extension base="dms:URL">
            <xsd:sequence>
              <xsd:element name="Url" type="dms:ValidUrl" minOccurs="0" nillable="true"/>
              <xsd:element name="Description" type="xsd:string" nillable="true"/>
            </xsd:sequence>
          </xsd:extension>
        </xsd:complexContent>
      </xsd:complexType>
    </xsd:element>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CR" ma:index="10" nillable="true" ma:displayName="MediaServiceOCR" ma:hidden="true" ma:internalName="MediaServiceOCR" ma:readOnly="true">
      <xsd:simpleType>
        <xsd:restriction base="dms:Note"/>
      </xsd:simpleType>
    </xsd:element>
    <xsd:element name="MediaServiceAutoTags" ma:index="11" nillable="true" ma:displayName="MediaServiceAutoTags" ma:hidden="true" ma:internalName="MediaServiceAutoTags"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hidden="true" ma:internalName="MediaServiceKeyPoints" ma:readOnly="false">
      <xsd:simpleType>
        <xsd:restriction base="dms:Note"/>
      </xsd:simpleType>
    </xsd:element>
    <xsd:element name="MediaServiceDateTaken" ma:index="18" nillable="true" ma:displayName="MediaServiceDateTaken" ma:hidden="true" ma:internalName="MediaServiceDateTaken" ma:readOnly="true">
      <xsd:simpleType>
        <xsd:restriction base="dms:Text"/>
      </xsd:simpleType>
    </xsd:element>
    <xsd:element name="ImageTagsTaxHTField" ma:index="25" nillable="true" ma:taxonomy="true" ma:internalName="ImageTagsTaxHTField" ma:taxonomyFieldName="MediaServiceImageTags" ma:displayName="Image Tags" ma:readOnly="false" ma:fieldId="{5cf76f15-5ced-4ddc-b409-7134ff3c332f}" ma:taxonomyMulti="true" ma:sspId="e385fb40-52d4-4fae-9c5b-3e8ff8a5878e" ma:termSetId="09814cd3-568e-fe90-9814-8d621ff8fb84" ma:anchorId="fba54fb3-c3e1-fe81-a776-ca4b69148c4d" ma:open="true" ma:isKeyword="false">
      <xsd:complexType>
        <xsd:sequence>
          <xsd:element ref="pc:Terms" minOccurs="0" maxOccurs="1"/>
        </xsd:sequence>
      </xsd:complexType>
    </xsd:element>
    <xsd:element name="MediaServiceLocation" ma:index="26" nillable="true" ma:displayName="Location" ma:hidden="true" ma:internalName="MediaServiceLocation" ma:readOnly="true">
      <xsd:simpleType>
        <xsd:restriction base="dms:Text"/>
      </xsd:simpleType>
    </xsd:element>
    <xsd:element name="MediaLengthInSeconds" ma:index="27" nillable="true" ma:displayName="MediaLengthInSeconds" ma:hidden="true" ma:internalName="MediaLengthInSeconds" ma:readOnly="true">
      <xsd:simpleType>
        <xsd:restriction base="dms:Unknown"/>
      </xsd:simpleType>
    </xsd:element>
    <xsd:element name="Background" ma:index="28" nillable="true" ma:displayName="Background" ma:default="0" ma:format="Dropdown" ma:internalName="Background">
      <xsd:simpleType>
        <xsd:restriction base="dms:Boolean"/>
      </xsd:simpleType>
    </xsd:element>
    <xsd:element name="MediaServiceSearchProperties" ma:index="29" nillable="true" ma:displayName="MediaServiceSearchProperties" ma:hidden="true" ma:internalName="MediaServiceSearchProperties" ma:readOnly="true">
      <xsd:simpleType>
        <xsd:restriction base="dms:Note"/>
      </xsd:simpleType>
    </xsd:element>
    <xsd:element name="MediaServiceDocTags" ma:index="30" nillable="true" ma:displayName="MediaServiceDocTags" ma:hidden="true" ma:internalName="MediaServiceDocTags" ma:readOnly="true">
      <xsd:simpleType>
        <xsd:restriction base="dms:Note"/>
      </xsd:simpleType>
    </xsd:element>
    <xsd:element name="MediaServiceObjectDetectorVersions" ma:index="31" nillable="true" ma:displayName="MediaServiceObjectDetectorVersions" ma:description="" ma:hidden="true" ma:indexed="true" ma:internalName="MediaServiceObjectDetectorVersions"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16c05727-aa75-4e4a-9b5f-8a80a1165891" elementFormDefault="qualified">
    <xsd:import namespace="http://schemas.microsoft.com/office/2006/documentManagement/types"/>
    <xsd:import namespace="http://schemas.microsoft.com/office/infopath/2007/PartnerControls"/>
    <xsd:element name="SharedWithUsers" ma:index="14" nillable="true" ma:displayName="Shared With" ma:hidden="true"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Shared With Details" ma:hidden="true" ma:internalName="SharedWithDetail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230e9df3-be65-4c73-a93b-d1236ebd677e" elementFormDefault="qualified">
    <xsd:import namespace="http://schemas.microsoft.com/office/2006/documentManagement/types"/>
    <xsd:import namespace="http://schemas.microsoft.com/office/infopath/2007/PartnerControls"/>
    <xsd:element name="TaxCatchAll" ma:index="23" nillable="true" ma:displayName="Taxonomy Catch All Column" ma:hidden="true" ma:list="{3f6bfcbc-3db3-4ae6-bd76-326f0798ad28}" ma:internalName="TaxCatchAll" ma:readOnly="false" ma:showField="CatchAllData" ma:web="16c05727-aa75-4e4a-9b5f-8a80a1165891">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displayName="Content Type"/>
        <xsd:element ref="dc:title" minOccurs="0" maxOccurs="1" ma:index="1"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_ip_UnifiedCompliancePolicyUIAction xmlns="http://schemas.microsoft.com/sharepoint/v3" xsi:nil="true"/>
    <Image xmlns="71af3243-3dd4-4a8d-8c0d-dd76da1f02a5">
      <Url xsi:nil="true"/>
      <Description xsi:nil="true"/>
    </Image>
    <Status xmlns="71af3243-3dd4-4a8d-8c0d-dd76da1f02a5">Not started</Status>
    <Background xmlns="71af3243-3dd4-4a8d-8c0d-dd76da1f02a5">false</Background>
    <_ip_UnifiedCompliancePolicyProperties xmlns="http://schemas.microsoft.com/sharepoint/v3" xsi:nil="true"/>
    <ImageTagsTaxHTField xmlns="71af3243-3dd4-4a8d-8c0d-dd76da1f02a5">
      <Terms xmlns="http://schemas.microsoft.com/office/infopath/2007/PartnerControls"/>
    </ImageTagsTaxHTField>
    <TaxCatchAll xmlns="230e9df3-be65-4c73-a93b-d1236ebd677e" xsi:nil="true"/>
    <MediaServiceKeyPoints xmlns="71af3243-3dd4-4a8d-8c0d-dd76da1f02a5" xsi:nil="true"/>
  </documentManagement>
</p:properties>
</file>

<file path=customXml/itemProps1.xml><?xml version="1.0" encoding="utf-8"?>
<ds:datastoreItem xmlns:ds="http://schemas.openxmlformats.org/officeDocument/2006/customXml" ds:itemID="{5563EE24-83AF-4B4D-B45B-11D1ECD4364A}">
  <ds:schemaRefs>
    <ds:schemaRef ds:uri="http://schemas.microsoft.com/sharepoint/v3/contenttype/forms"/>
  </ds:schemaRefs>
</ds:datastoreItem>
</file>

<file path=customXml/itemProps2.xml><?xml version="1.0" encoding="utf-8"?>
<ds:datastoreItem xmlns:ds="http://schemas.openxmlformats.org/officeDocument/2006/customXml" ds:itemID="{B2FC9C26-AD58-4393-99DE-F67958CF6A29}">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microsoft.com/sharepoint/v3"/>
    <ds:schemaRef ds:uri="71af3243-3dd4-4a8d-8c0d-dd76da1f02a5"/>
    <ds:schemaRef ds:uri="16c05727-aa75-4e4a-9b5f-8a80a1165891"/>
    <ds:schemaRef ds:uri="230e9df3-be65-4c73-a93b-d1236ebd677e"/>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5A3EE4EA-81C0-48D0-BEBD-A2EFD6B38B42}">
  <ds:schemaRefs>
    <ds:schemaRef ds:uri="http://schemas.microsoft.com/office/2006/metadata/properties"/>
    <ds:schemaRef ds:uri="230e9df3-be65-4c73-a93b-d1236ebd677e"/>
    <ds:schemaRef ds:uri="http://purl.org/dc/terms/"/>
    <ds:schemaRef ds:uri="16c05727-aa75-4e4a-9b5f-8a80a1165891"/>
    <ds:schemaRef ds:uri="http://schemas.microsoft.com/office/2006/documentManagement/types"/>
    <ds:schemaRef ds:uri="http://purl.org/dc/elements/1.1/"/>
    <ds:schemaRef ds:uri="71af3243-3dd4-4a8d-8c0d-dd76da1f02a5"/>
    <ds:schemaRef ds:uri="http://www.w3.org/XML/1998/namespace"/>
    <ds:schemaRef ds:uri="http://schemas.microsoft.com/office/infopath/2007/PartnerControls"/>
    <ds:schemaRef ds:uri="http://schemas.openxmlformats.org/package/2006/metadata/core-properties"/>
    <ds:schemaRef ds:uri="http://schemas.microsoft.com/sharepoint/v3"/>
    <ds:schemaRef ds:uri="http://purl.org/dc/dcmitype/"/>
  </ds:schemaRefs>
</ds:datastoreItem>
</file>

<file path=docProps/app.xml><?xml version="1.0" encoding="utf-8"?>
<Properties xmlns="http://schemas.openxmlformats.org/officeDocument/2006/extended-properties" xmlns:vt="http://schemas.openxmlformats.org/officeDocument/2006/docPropsVTypes">
  <Template/>
  <TotalTime>5825</TotalTime>
  <Words>971</Words>
  <Application>Microsoft Office PowerPoint</Application>
  <PresentationFormat>Widescreen</PresentationFormat>
  <Paragraphs>114</Paragraphs>
  <Slides>19</Slides>
  <Notes>0</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19</vt:i4>
      </vt:variant>
    </vt:vector>
  </HeadingPairs>
  <TitlesOfParts>
    <vt:vector size="27" baseType="lpstr">
      <vt:lpstr>Arial</vt:lpstr>
      <vt:lpstr>Calibri</vt:lpstr>
      <vt:lpstr>Segoe UI Black</vt:lpstr>
      <vt:lpstr>Times New Roman</vt:lpstr>
      <vt:lpstr>Trebuchet MS</vt:lpstr>
      <vt:lpstr>Wingdings</vt:lpstr>
      <vt:lpstr>Wingdings 3</vt:lpstr>
      <vt:lpstr>Facet</vt:lpstr>
      <vt:lpstr>SCHEME OF PRESENTATION</vt:lpstr>
      <vt:lpstr>PowerPoint Presentation</vt:lpstr>
      <vt:lpstr>USEFULNESS OF E-VERIFICATION SCHEME</vt:lpstr>
      <vt:lpstr>RESPONSIBILITY OF TAXPAYER IN E-V SCHEME</vt:lpstr>
      <vt:lpstr>PRESCRIBED AUTHORITY (PA)  &amp;  ITS WORKING</vt:lpstr>
      <vt:lpstr>SOURCES FOR INFORMATION UNDER E-VERIFICATION SCHEME</vt:lpstr>
      <vt:lpstr>WHAT HAPPENS IF MY EXPLANATION IS FOUND TO BE SATISFACTORY?</vt:lpstr>
      <vt:lpstr>PowerPoint Presentation</vt:lpstr>
      <vt:lpstr> HOW DO I KNOW THAT NOTICE UNDER E-VERIFICATION HAS BEEN ISSUED TO ME? </vt:lpstr>
      <vt:lpstr>        ANNEXURE TO NOTICE U/S 133(6) INVOLVING CASH DEPOSIT FOR A.Y 2021-22</vt:lpstr>
      <vt:lpstr>NON RESPONSE - CONSEQUENCES</vt:lpstr>
      <vt:lpstr>STEPS INVOLVED IN THE PROCESS OF E-VERIFICATION</vt:lpstr>
      <vt:lpstr> WHAT CAN I DO IF I REALIZE THAT I HAVE MISSED A TRANSACTION WHILE CALCULATING MY INCOME IN THE RETURN OF INCOME ALREADY FILED BY ME? </vt:lpstr>
      <vt:lpstr>STEPS TO BE TAKEN BY THE ASSESSEE FOR COMPLIANCE</vt:lpstr>
      <vt:lpstr>HOW TO SUBMIT SUCH LARGE DOCUMENTS?  </vt:lpstr>
      <vt:lpstr>HOW E-VERIFICATION HELPS THE ASSESSEE</vt:lpstr>
      <vt:lpstr>UPDATED RETURN U/S 139(8A)</vt:lpstr>
      <vt:lpstr>AMENDMENTS AS PER FINANCE                     BILL 2025</vt:lpstr>
      <vt:lpstr>PowerPoint Presentation</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Outreach Program for Co-operative Societies</dc:title>
  <dc:creator>Adit ICI</dc:creator>
  <cp:keywords/>
  <cp:lastModifiedBy>user</cp:lastModifiedBy>
  <cp:revision>405</cp:revision>
  <cp:lastPrinted>2024-12-16T11:11:46Z</cp:lastPrinted>
  <dcterms:created xsi:type="dcterms:W3CDTF">2024-12-12T09:54:38Z</dcterms:created>
  <dcterms:modified xsi:type="dcterms:W3CDTF">2025-07-25T06:17:50Z</dcterms:modified>
  <cp:version/>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0x01010079F111ED35F8CC479449609E8A0923A6</vt:lpwstr>
  </property>
</Properties>
</file>