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72"/>
  </p:notesMasterIdLst>
  <p:sldIdLst>
    <p:sldId id="463" r:id="rId2"/>
    <p:sldId id="600" r:id="rId3"/>
    <p:sldId id="536" r:id="rId4"/>
    <p:sldId id="630" r:id="rId5"/>
    <p:sldId id="628" r:id="rId6"/>
    <p:sldId id="614" r:id="rId7"/>
    <p:sldId id="611" r:id="rId8"/>
    <p:sldId id="629" r:id="rId9"/>
    <p:sldId id="637" r:id="rId10"/>
    <p:sldId id="632" r:id="rId11"/>
    <p:sldId id="610" r:id="rId12"/>
    <p:sldId id="631" r:id="rId13"/>
    <p:sldId id="625" r:id="rId14"/>
    <p:sldId id="550" r:id="rId15"/>
    <p:sldId id="633" r:id="rId16"/>
    <p:sldId id="623" r:id="rId17"/>
    <p:sldId id="626" r:id="rId18"/>
    <p:sldId id="627" r:id="rId19"/>
    <p:sldId id="640" r:id="rId20"/>
    <p:sldId id="641" r:id="rId21"/>
    <p:sldId id="538" r:id="rId22"/>
    <p:sldId id="642" r:id="rId23"/>
    <p:sldId id="643" r:id="rId24"/>
    <p:sldId id="644" r:id="rId25"/>
    <p:sldId id="645" r:id="rId26"/>
    <p:sldId id="646" r:id="rId27"/>
    <p:sldId id="647" r:id="rId28"/>
    <p:sldId id="648" r:id="rId29"/>
    <p:sldId id="649" r:id="rId30"/>
    <p:sldId id="650" r:id="rId31"/>
    <p:sldId id="651" r:id="rId32"/>
    <p:sldId id="615" r:id="rId33"/>
    <p:sldId id="616" r:id="rId34"/>
    <p:sldId id="618" r:id="rId35"/>
    <p:sldId id="619" r:id="rId36"/>
    <p:sldId id="617" r:id="rId37"/>
    <p:sldId id="604" r:id="rId38"/>
    <p:sldId id="599" r:id="rId39"/>
    <p:sldId id="597" r:id="rId40"/>
    <p:sldId id="565" r:id="rId41"/>
    <p:sldId id="566" r:id="rId42"/>
    <p:sldId id="567" r:id="rId43"/>
    <p:sldId id="555" r:id="rId44"/>
    <p:sldId id="638" r:id="rId45"/>
    <p:sldId id="571" r:id="rId46"/>
    <p:sldId id="570" r:id="rId47"/>
    <p:sldId id="605" r:id="rId48"/>
    <p:sldId id="568" r:id="rId49"/>
    <p:sldId id="635" r:id="rId50"/>
    <p:sldId id="572" r:id="rId51"/>
    <p:sldId id="573" r:id="rId52"/>
    <p:sldId id="569" r:id="rId53"/>
    <p:sldId id="636" r:id="rId54"/>
    <p:sldId id="574" r:id="rId55"/>
    <p:sldId id="556" r:id="rId56"/>
    <p:sldId id="576" r:id="rId57"/>
    <p:sldId id="577" r:id="rId58"/>
    <p:sldId id="578" r:id="rId59"/>
    <p:sldId id="580" r:id="rId60"/>
    <p:sldId id="581" r:id="rId61"/>
    <p:sldId id="582" r:id="rId62"/>
    <p:sldId id="583" r:id="rId63"/>
    <p:sldId id="584" r:id="rId64"/>
    <p:sldId id="579" r:id="rId65"/>
    <p:sldId id="621" r:id="rId66"/>
    <p:sldId id="622" r:id="rId67"/>
    <p:sldId id="620" r:id="rId68"/>
    <p:sldId id="607" r:id="rId69"/>
    <p:sldId id="624" r:id="rId70"/>
    <p:sldId id="44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CC99"/>
    <a:srgbClr val="FF9933"/>
    <a:srgbClr val="FFFF99"/>
    <a:srgbClr val="FFFF66"/>
    <a:srgbClr val="BEC745"/>
    <a:srgbClr val="FFCC00"/>
    <a:srgbClr val="FBFED2"/>
    <a:srgbClr val="FF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7" autoAdjust="0"/>
    <p:restoredTop sz="94648" autoAdjust="0"/>
  </p:normalViewPr>
  <p:slideViewPr>
    <p:cSldViewPr>
      <p:cViewPr>
        <p:scale>
          <a:sx n="66" d="100"/>
          <a:sy n="66" d="100"/>
        </p:scale>
        <p:origin x="-1420" y="60"/>
      </p:cViewPr>
      <p:guideLst>
        <p:guide orient="horz" pos="2160"/>
        <p:guide pos="2880"/>
      </p:guideLst>
    </p:cSldViewPr>
  </p:slideViewPr>
  <p:outlineViewPr>
    <p:cViewPr>
      <p:scale>
        <a:sx n="33" d="100"/>
        <a:sy n="33" d="100"/>
      </p:scale>
      <p:origin x="0" y="1116"/>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07C9B-7451-42A8-BAA5-01B52E5B67A1}" type="doc">
      <dgm:prSet loTypeId="urn:microsoft.com/office/officeart/2008/layout/HexagonCluster" loCatId="picture" qsTypeId="urn:microsoft.com/office/officeart/2005/8/quickstyle/simple1" qsCatId="simple" csTypeId="urn:microsoft.com/office/officeart/2005/8/colors/accent2_4" csCatId="accent2" phldr="1"/>
      <dgm:spPr/>
      <dgm:t>
        <a:bodyPr/>
        <a:lstStyle/>
        <a:p>
          <a:endParaRPr lang="en-US"/>
        </a:p>
      </dgm:t>
    </dgm:pt>
    <dgm:pt modelId="{934E89C9-0C3E-4F36-BD68-E6D4B1A86215}">
      <dgm:prSet phldrT="[Text]" custT="1"/>
      <dgm:spPr/>
      <dgm:t>
        <a:bodyPr/>
        <a:lstStyle/>
        <a:p>
          <a:r>
            <a:rPr lang="en-US" sz="1600" b="1" i="0" dirty="0" smtClean="0">
              <a:latin typeface="+mj-lt"/>
            </a:rPr>
            <a:t>Regulatory and Ethical Oversight</a:t>
          </a:r>
          <a:endParaRPr lang="en-US" sz="1600" dirty="0">
            <a:latin typeface="+mj-lt"/>
          </a:endParaRPr>
        </a:p>
      </dgm:t>
    </dgm:pt>
    <dgm:pt modelId="{09F71523-EBBD-43F4-B196-EC7CA1F10C72}" type="parTrans" cxnId="{BA7F1DA7-664B-496F-AF46-7D9C011AF16D}">
      <dgm:prSet/>
      <dgm:spPr/>
      <dgm:t>
        <a:bodyPr/>
        <a:lstStyle/>
        <a:p>
          <a:endParaRPr lang="en-US"/>
        </a:p>
      </dgm:t>
    </dgm:pt>
    <dgm:pt modelId="{1288A806-4E1C-4727-AFA4-F560829FEC7D}" type="sibTrans" cxnId="{BA7F1DA7-664B-496F-AF46-7D9C011AF16D}">
      <dgm:prSet/>
      <dgm:spPr>
        <a:blipFill>
          <a:blip xmlns:r="http://schemas.openxmlformats.org/officeDocument/2006/relationships" r:embed="rId1">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dgm:spPr>
      <dgm:t>
        <a:bodyPr/>
        <a:lstStyle/>
        <a:p>
          <a:endParaRPr lang="en-US" sz="4400">
            <a:latin typeface="+mj-lt"/>
          </a:endParaRPr>
        </a:p>
      </dgm:t>
    </dgm:pt>
    <dgm:pt modelId="{3E8BAAAC-191B-40DD-BBF9-99E7C7FE522D}">
      <dgm:prSet phldrT="[Text]" custT="1"/>
      <dgm:spPr/>
      <dgm:t>
        <a:bodyPr/>
        <a:lstStyle/>
        <a:p>
          <a:r>
            <a:rPr lang="en-US" sz="1600" b="1" i="0" dirty="0" smtClean="0">
              <a:latin typeface="+mj-lt"/>
            </a:rPr>
            <a:t>Interpersonal Skills</a:t>
          </a:r>
          <a:endParaRPr lang="en-US" sz="1600" dirty="0">
            <a:latin typeface="+mj-lt"/>
          </a:endParaRPr>
        </a:p>
      </dgm:t>
    </dgm:pt>
    <dgm:pt modelId="{D9495089-CC3B-4508-92FE-7E40AD45727F}" type="parTrans" cxnId="{24BA7715-A023-49F9-A090-218231E445C4}">
      <dgm:prSet/>
      <dgm:spPr/>
      <dgm:t>
        <a:bodyPr/>
        <a:lstStyle/>
        <a:p>
          <a:endParaRPr lang="en-US"/>
        </a:p>
      </dgm:t>
    </dgm:pt>
    <dgm:pt modelId="{4A8FBA79-ABE8-4E9A-BB4D-BAC281F4E7FF}" type="sibTrans" cxnId="{24BA7715-A023-49F9-A090-218231E445C4}">
      <dgm:prSet/>
      <dgm:spPr>
        <a:blipFill>
          <a:blip xmlns:r="http://schemas.openxmlformats.org/officeDocument/2006/relationships" r:embed="rId2">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32000" r="-32000"/>
          </a:stretch>
        </a:blipFill>
      </dgm:spPr>
      <dgm:t>
        <a:bodyPr/>
        <a:lstStyle/>
        <a:p>
          <a:endParaRPr lang="en-US" sz="4400">
            <a:latin typeface="+mj-lt"/>
          </a:endParaRPr>
        </a:p>
      </dgm:t>
    </dgm:pt>
    <dgm:pt modelId="{247C372C-7D8F-40FA-8887-CD5FC57A376A}">
      <dgm:prSet phldrT="[Text]" custT="1"/>
      <dgm:spPr/>
      <dgm:t>
        <a:bodyPr/>
        <a:lstStyle/>
        <a:p>
          <a:r>
            <a:rPr lang="en-US" sz="1600" b="1" i="0" dirty="0" smtClean="0">
              <a:latin typeface="+mj-lt"/>
            </a:rPr>
            <a:t>Complex Decision-Making</a:t>
          </a:r>
          <a:endParaRPr lang="en-US" sz="1600" dirty="0">
            <a:latin typeface="+mj-lt"/>
          </a:endParaRPr>
        </a:p>
      </dgm:t>
    </dgm:pt>
    <dgm:pt modelId="{A34739F9-7240-4DD4-80B4-7212E5CC7770}" type="parTrans" cxnId="{C80AA434-73AD-46F0-9E84-FA51F1625F3C}">
      <dgm:prSet/>
      <dgm:spPr/>
      <dgm:t>
        <a:bodyPr/>
        <a:lstStyle/>
        <a:p>
          <a:endParaRPr lang="en-US"/>
        </a:p>
      </dgm:t>
    </dgm:pt>
    <dgm:pt modelId="{B36E7EE9-2AC2-4291-ABC8-5A9CAAD3DA89}" type="sibTrans" cxnId="{C80AA434-73AD-46F0-9E84-FA51F1625F3C}">
      <dgm:prSet/>
      <dgm:spPr>
        <a:blipFill>
          <a:blip xmlns:r="http://schemas.openxmlformats.org/officeDocument/2006/relationships" r:embed="rId3"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dgm:spPr>
      <dgm:t>
        <a:bodyPr/>
        <a:lstStyle/>
        <a:p>
          <a:endParaRPr lang="en-US" sz="4400">
            <a:latin typeface="+mj-lt"/>
          </a:endParaRPr>
        </a:p>
      </dgm:t>
    </dgm:pt>
    <dgm:pt modelId="{6AD38E71-E619-40F7-B89A-518DDB2989D6}">
      <dgm:prSet phldrT="[Text]" custT="1"/>
      <dgm:spPr/>
      <dgm:t>
        <a:bodyPr/>
        <a:lstStyle/>
        <a:p>
          <a:r>
            <a:rPr lang="en-US" sz="1600" b="1" i="0" dirty="0" smtClean="0">
              <a:latin typeface="+mj-lt"/>
            </a:rPr>
            <a:t>Contextual Understanding</a:t>
          </a:r>
          <a:endParaRPr lang="en-US" sz="1600" dirty="0">
            <a:latin typeface="+mj-lt"/>
          </a:endParaRPr>
        </a:p>
      </dgm:t>
    </dgm:pt>
    <dgm:pt modelId="{575BFF2C-6B60-4810-9EEE-439F766917D6}" type="parTrans" cxnId="{55048A15-A8D2-421A-9AC3-3E8468070780}">
      <dgm:prSet/>
      <dgm:spPr/>
      <dgm:t>
        <a:bodyPr/>
        <a:lstStyle/>
        <a:p>
          <a:endParaRPr lang="en-US"/>
        </a:p>
      </dgm:t>
    </dgm:pt>
    <dgm:pt modelId="{FAD6FC5E-25C1-491C-A5FC-16C872C2B69E}" type="sibTrans" cxnId="{55048A15-A8D2-421A-9AC3-3E8468070780}">
      <dgm:prSet/>
      <dgm:spPr>
        <a:blipFill>
          <a:blip xmlns:r="http://schemas.openxmlformats.org/officeDocument/2006/relationships" r:embed="rId1">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dgm:spPr>
      <dgm:t>
        <a:bodyPr/>
        <a:lstStyle/>
        <a:p>
          <a:endParaRPr lang="en-US" sz="4400">
            <a:latin typeface="+mj-lt"/>
          </a:endParaRPr>
        </a:p>
      </dgm:t>
    </dgm:pt>
    <dgm:pt modelId="{F2894CFE-C3FC-4C75-BC88-B7B42F78710C}">
      <dgm:prSet phldrT="[Text]" custT="1"/>
      <dgm:spPr/>
      <dgm:t>
        <a:bodyPr/>
        <a:lstStyle/>
        <a:p>
          <a:r>
            <a:rPr lang="en-US" sz="1600" b="1" i="0" dirty="0" smtClean="0">
              <a:latin typeface="+mj-lt"/>
            </a:rPr>
            <a:t>Creativity and Innovation</a:t>
          </a:r>
          <a:endParaRPr lang="en-US" sz="1600" dirty="0">
            <a:latin typeface="+mj-lt"/>
          </a:endParaRPr>
        </a:p>
      </dgm:t>
    </dgm:pt>
    <dgm:pt modelId="{E652FD32-B29A-47B2-8CE2-E2739A4C471B}" type="parTrans" cxnId="{D28E6639-4EA4-4EB1-863B-BF5373D186E5}">
      <dgm:prSet/>
      <dgm:spPr/>
      <dgm:t>
        <a:bodyPr/>
        <a:lstStyle/>
        <a:p>
          <a:endParaRPr lang="en-US"/>
        </a:p>
      </dgm:t>
    </dgm:pt>
    <dgm:pt modelId="{1E5BFF10-2B70-45B9-BE81-86DE81E138EB}" type="sibTrans" cxnId="{D28E6639-4EA4-4EB1-863B-BF5373D186E5}">
      <dgm:prSet/>
      <dgm:spPr>
        <a:blipFill>
          <a:blip xmlns:r="http://schemas.openxmlformats.org/officeDocument/2006/relationships" r:embed="rId3"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dgm:spPr>
      <dgm:t>
        <a:bodyPr/>
        <a:lstStyle/>
        <a:p>
          <a:endParaRPr lang="en-US" sz="4400">
            <a:latin typeface="+mj-lt"/>
          </a:endParaRPr>
        </a:p>
      </dgm:t>
    </dgm:pt>
    <dgm:pt modelId="{B76D0DF4-C64E-42B6-A6FC-564E8C54AA4B}">
      <dgm:prSet phldrT="[Text]" custT="1"/>
      <dgm:spPr/>
      <dgm:t>
        <a:bodyPr/>
        <a:lstStyle/>
        <a:p>
          <a:r>
            <a:rPr lang="en-US" sz="1600" b="1" i="0" smtClean="0">
              <a:latin typeface="+mj-lt"/>
            </a:rPr>
            <a:t>Strategic Advisory</a:t>
          </a:r>
          <a:endParaRPr lang="en-US" sz="1600" dirty="0">
            <a:latin typeface="+mj-lt"/>
          </a:endParaRPr>
        </a:p>
      </dgm:t>
    </dgm:pt>
    <dgm:pt modelId="{7B960330-04B8-40F8-8E02-94CC054C12D3}" type="parTrans" cxnId="{7A1D1435-0F3A-47F9-BF5F-965304124BDA}">
      <dgm:prSet/>
      <dgm:spPr/>
      <dgm:t>
        <a:bodyPr/>
        <a:lstStyle/>
        <a:p>
          <a:endParaRPr lang="en-US"/>
        </a:p>
      </dgm:t>
    </dgm:pt>
    <dgm:pt modelId="{03704CE8-FC83-42B3-B917-C0308F3982F4}" type="sibTrans" cxnId="{7A1D1435-0F3A-47F9-BF5F-965304124BDA}">
      <dgm:prSet/>
      <dgm:spPr>
        <a:blipFill>
          <a:blip xmlns:r="http://schemas.openxmlformats.org/officeDocument/2006/relationships" r:embed="rId4">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24000" r="-24000"/>
          </a:stretch>
        </a:blipFill>
      </dgm:spPr>
      <dgm:t>
        <a:bodyPr/>
        <a:lstStyle/>
        <a:p>
          <a:endParaRPr lang="en-US" sz="4400">
            <a:latin typeface="+mj-lt"/>
          </a:endParaRPr>
        </a:p>
      </dgm:t>
    </dgm:pt>
    <dgm:pt modelId="{C55512EB-A1B6-412C-AE7A-3287B391EF8B}">
      <dgm:prSet phldrT="[Text]" custT="1"/>
      <dgm:spPr/>
      <dgm:t>
        <a:bodyPr/>
        <a:lstStyle/>
        <a:p>
          <a:r>
            <a:rPr lang="en-US" sz="1600" b="1" i="0" dirty="0" smtClean="0">
              <a:latin typeface="+mj-lt"/>
            </a:rPr>
            <a:t>Varied Specializations</a:t>
          </a:r>
          <a:endParaRPr lang="en-US" sz="1600" dirty="0">
            <a:latin typeface="+mj-lt"/>
          </a:endParaRPr>
        </a:p>
      </dgm:t>
    </dgm:pt>
    <dgm:pt modelId="{ED895540-F681-4FE6-AA97-02FBCE22EC85}" type="parTrans" cxnId="{CB82C3FF-D6BB-4C9B-97E4-6C718A5A24AD}">
      <dgm:prSet/>
      <dgm:spPr/>
      <dgm:t>
        <a:bodyPr/>
        <a:lstStyle/>
        <a:p>
          <a:endParaRPr lang="en-US"/>
        </a:p>
      </dgm:t>
    </dgm:pt>
    <dgm:pt modelId="{E61738CC-1D39-4957-ADC8-86AD4EC3D7D7}" type="sibTrans" cxnId="{CB82C3FF-D6BB-4C9B-97E4-6C718A5A24AD}">
      <dgm:prSet/>
      <dgm:spPr>
        <a:blipFill>
          <a:blip xmlns:r="http://schemas.openxmlformats.org/officeDocument/2006/relationships" r:embed="rId3"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dgm:spPr>
      <dgm:t>
        <a:bodyPr/>
        <a:lstStyle/>
        <a:p>
          <a:endParaRPr lang="en-US" sz="4400">
            <a:latin typeface="+mj-lt"/>
          </a:endParaRPr>
        </a:p>
      </dgm:t>
    </dgm:pt>
    <dgm:pt modelId="{7B525F1A-E46B-4EBD-91BD-E62F4B44BC93}">
      <dgm:prSet phldrT="[Text]" custT="1"/>
      <dgm:spPr/>
      <dgm:t>
        <a:bodyPr/>
        <a:lstStyle/>
        <a:p>
          <a:r>
            <a:rPr lang="en-US" sz="1600" b="1" i="0" dirty="0" smtClean="0">
              <a:latin typeface="+mj-lt"/>
            </a:rPr>
            <a:t>Human-Centered Roles</a:t>
          </a:r>
          <a:endParaRPr lang="en-US" sz="1600" dirty="0">
            <a:latin typeface="+mj-lt"/>
          </a:endParaRPr>
        </a:p>
      </dgm:t>
    </dgm:pt>
    <dgm:pt modelId="{04D434EA-211E-45BF-A20F-D488D6A45AA1}" type="parTrans" cxnId="{22174243-AE9C-4C2D-9EDA-41C391C91A62}">
      <dgm:prSet/>
      <dgm:spPr/>
      <dgm:t>
        <a:bodyPr/>
        <a:lstStyle/>
        <a:p>
          <a:endParaRPr lang="en-US"/>
        </a:p>
      </dgm:t>
    </dgm:pt>
    <dgm:pt modelId="{546AD940-6192-4435-8FFE-71EDD89BA1B8}" type="sibTrans" cxnId="{22174243-AE9C-4C2D-9EDA-41C391C91A62}">
      <dgm:prSet/>
      <dgm:spPr>
        <a:blipFill>
          <a:blip xmlns:r="http://schemas.openxmlformats.org/officeDocument/2006/relationships" r:embed="rId3"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dgm:spPr>
      <dgm:t>
        <a:bodyPr/>
        <a:lstStyle/>
        <a:p>
          <a:endParaRPr lang="en-US" sz="4400">
            <a:latin typeface="+mj-lt"/>
          </a:endParaRPr>
        </a:p>
      </dgm:t>
    </dgm:pt>
    <dgm:pt modelId="{0905D3D0-C6F7-484F-8DC7-ECCC6C9F758D}">
      <dgm:prSet phldrT="[Text]" custT="1"/>
      <dgm:spPr/>
      <dgm:t>
        <a:bodyPr/>
        <a:lstStyle/>
        <a:p>
          <a:r>
            <a:rPr lang="en-US" sz="1600" b="1" i="0" dirty="0" smtClean="0">
              <a:latin typeface="+mj-lt"/>
            </a:rPr>
            <a:t>Regulatory Complexities</a:t>
          </a:r>
          <a:endParaRPr lang="en-US" sz="1600" dirty="0">
            <a:latin typeface="+mj-lt"/>
          </a:endParaRPr>
        </a:p>
      </dgm:t>
    </dgm:pt>
    <dgm:pt modelId="{3EF4D47D-1B89-4708-AE61-6A004273FD99}" type="parTrans" cxnId="{8EABB0E2-D2B5-4330-A5C5-E031027692A5}">
      <dgm:prSet/>
      <dgm:spPr/>
      <dgm:t>
        <a:bodyPr/>
        <a:lstStyle/>
        <a:p>
          <a:endParaRPr lang="en-US"/>
        </a:p>
      </dgm:t>
    </dgm:pt>
    <dgm:pt modelId="{34C1ABFB-A57A-4F28-BD57-CD2E8EE94DA9}" type="sibTrans" cxnId="{8EABB0E2-D2B5-4330-A5C5-E031027692A5}">
      <dgm:prSet/>
      <dgm:spPr>
        <a:blipFill>
          <a:blip xmlns:r="http://schemas.openxmlformats.org/officeDocument/2006/relationships" r:embed="rId5">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14000" r="-14000"/>
          </a:stretch>
        </a:blipFill>
      </dgm:spPr>
      <dgm:t>
        <a:bodyPr/>
        <a:lstStyle/>
        <a:p>
          <a:endParaRPr lang="en-US" sz="4400">
            <a:latin typeface="+mj-lt"/>
          </a:endParaRPr>
        </a:p>
      </dgm:t>
    </dgm:pt>
    <dgm:pt modelId="{D9A21144-3004-4EE6-A38E-23AA8ABDDC61}" type="pres">
      <dgm:prSet presAssocID="{45507C9B-7451-42A8-BAA5-01B52E5B67A1}" presName="Name0" presStyleCnt="0">
        <dgm:presLayoutVars>
          <dgm:chMax val="21"/>
          <dgm:chPref val="21"/>
        </dgm:presLayoutVars>
      </dgm:prSet>
      <dgm:spPr/>
      <dgm:t>
        <a:bodyPr/>
        <a:lstStyle/>
        <a:p>
          <a:endParaRPr lang="en-US"/>
        </a:p>
      </dgm:t>
    </dgm:pt>
    <dgm:pt modelId="{4BE9E931-282A-4941-B1C7-0D3E27CDEEFE}" type="pres">
      <dgm:prSet presAssocID="{934E89C9-0C3E-4F36-BD68-E6D4B1A86215}" presName="text1" presStyleCnt="0"/>
      <dgm:spPr/>
    </dgm:pt>
    <dgm:pt modelId="{4E98D01E-673C-4EDB-8091-FC69E94858BD}" type="pres">
      <dgm:prSet presAssocID="{934E89C9-0C3E-4F36-BD68-E6D4B1A86215}" presName="textRepeatNode" presStyleLbl="alignNode1" presStyleIdx="0" presStyleCnt="9" custScaleX="149994" custLinFactNeighborX="-44407" custLinFactNeighborY="-469">
        <dgm:presLayoutVars>
          <dgm:chMax val="0"/>
          <dgm:chPref val="0"/>
          <dgm:bulletEnabled val="1"/>
        </dgm:presLayoutVars>
      </dgm:prSet>
      <dgm:spPr/>
      <dgm:t>
        <a:bodyPr/>
        <a:lstStyle/>
        <a:p>
          <a:endParaRPr lang="en-US"/>
        </a:p>
      </dgm:t>
    </dgm:pt>
    <dgm:pt modelId="{EF16F29A-CC61-484A-B769-36288C419B15}" type="pres">
      <dgm:prSet presAssocID="{934E89C9-0C3E-4F36-BD68-E6D4B1A86215}" presName="textaccent1" presStyleCnt="0"/>
      <dgm:spPr/>
    </dgm:pt>
    <dgm:pt modelId="{E9C11053-A199-4990-8A30-7C90AB401CED}" type="pres">
      <dgm:prSet presAssocID="{934E89C9-0C3E-4F36-BD68-E6D4B1A86215}" presName="accentRepeatNode" presStyleLbl="solidAlignAcc1" presStyleIdx="0" presStyleCnt="18" custLinFactY="-300000" custLinFactNeighborX="98376" custLinFactNeighborY="-306314"/>
      <dgm:spPr/>
    </dgm:pt>
    <dgm:pt modelId="{77DEFB3B-545F-4063-B59C-C0393916B2AE}" type="pres">
      <dgm:prSet presAssocID="{1288A806-4E1C-4727-AFA4-F560829FEC7D}" presName="image1" presStyleCnt="0"/>
      <dgm:spPr/>
    </dgm:pt>
    <dgm:pt modelId="{B41EA698-0AF1-4D30-9614-B0306E176988}" type="pres">
      <dgm:prSet presAssocID="{1288A806-4E1C-4727-AFA4-F560829FEC7D}" presName="imageRepeatNode" presStyleLbl="alignAcc1" presStyleIdx="0" presStyleCnt="9" custLinFactX="144462" custLinFactNeighborX="200000" custLinFactNeighborY="1837"/>
      <dgm:spPr/>
      <dgm:t>
        <a:bodyPr/>
        <a:lstStyle/>
        <a:p>
          <a:endParaRPr lang="en-US"/>
        </a:p>
      </dgm:t>
    </dgm:pt>
    <dgm:pt modelId="{0391C792-D28C-4B9B-8028-2A8698A031C5}" type="pres">
      <dgm:prSet presAssocID="{1288A806-4E1C-4727-AFA4-F560829FEC7D}" presName="imageaccent1" presStyleCnt="0"/>
      <dgm:spPr/>
    </dgm:pt>
    <dgm:pt modelId="{4391F671-0C7D-4EFD-B83D-1268A5DED9C5}" type="pres">
      <dgm:prSet presAssocID="{1288A806-4E1C-4727-AFA4-F560829FEC7D}" presName="accentRepeatNode" presStyleLbl="solidAlignAcc1" presStyleIdx="1" presStyleCnt="18" custLinFactX="-100000" custLinFactY="-100000" custLinFactNeighborX="-106862" custLinFactNeighborY="-117209"/>
      <dgm:spPr/>
    </dgm:pt>
    <dgm:pt modelId="{85BBC390-4F31-4610-ABC9-035E896E9DED}" type="pres">
      <dgm:prSet presAssocID="{3E8BAAAC-191B-40DD-BBF9-99E7C7FE522D}" presName="text2" presStyleCnt="0"/>
      <dgm:spPr/>
    </dgm:pt>
    <dgm:pt modelId="{31571854-480C-4F0E-AC1E-F137C9BC7EE5}" type="pres">
      <dgm:prSet presAssocID="{3E8BAAAC-191B-40DD-BBF9-99E7C7FE522D}" presName="textRepeatNode" presStyleLbl="alignNode1" presStyleIdx="1" presStyleCnt="9" custScaleX="133416" custLinFactNeighborX="-16652" custLinFactNeighborY="6842">
        <dgm:presLayoutVars>
          <dgm:chMax val="0"/>
          <dgm:chPref val="0"/>
          <dgm:bulletEnabled val="1"/>
        </dgm:presLayoutVars>
      </dgm:prSet>
      <dgm:spPr/>
      <dgm:t>
        <a:bodyPr/>
        <a:lstStyle/>
        <a:p>
          <a:endParaRPr lang="en-US"/>
        </a:p>
      </dgm:t>
    </dgm:pt>
    <dgm:pt modelId="{8D8DF85E-9102-4F51-9493-C0C0EF73FC76}" type="pres">
      <dgm:prSet presAssocID="{3E8BAAAC-191B-40DD-BBF9-99E7C7FE522D}" presName="textaccent2" presStyleCnt="0"/>
      <dgm:spPr/>
    </dgm:pt>
    <dgm:pt modelId="{3594B613-9FC3-4923-9566-5506A66B40B1}" type="pres">
      <dgm:prSet presAssocID="{3E8BAAAC-191B-40DD-BBF9-99E7C7FE522D}" presName="accentRepeatNode" presStyleLbl="solidAlignAcc1" presStyleIdx="2" presStyleCnt="18"/>
      <dgm:spPr/>
    </dgm:pt>
    <dgm:pt modelId="{9815261B-8433-4B22-8545-F9B1B3BE30F9}" type="pres">
      <dgm:prSet presAssocID="{4A8FBA79-ABE8-4E9A-BB4D-BAC281F4E7FF}" presName="image2" presStyleCnt="0"/>
      <dgm:spPr/>
    </dgm:pt>
    <dgm:pt modelId="{C6E876CB-02E9-42B2-9FE1-1CD3FC863590}" type="pres">
      <dgm:prSet presAssocID="{4A8FBA79-ABE8-4E9A-BB4D-BAC281F4E7FF}" presName="imageRepeatNode" presStyleLbl="alignAcc1" presStyleIdx="1" presStyleCnt="9"/>
      <dgm:spPr/>
      <dgm:t>
        <a:bodyPr/>
        <a:lstStyle/>
        <a:p>
          <a:endParaRPr lang="en-US"/>
        </a:p>
      </dgm:t>
    </dgm:pt>
    <dgm:pt modelId="{ECC2F7E0-2ED0-4C7A-9CCE-59BA2F19647E}" type="pres">
      <dgm:prSet presAssocID="{4A8FBA79-ABE8-4E9A-BB4D-BAC281F4E7FF}" presName="imageaccent2" presStyleCnt="0"/>
      <dgm:spPr/>
    </dgm:pt>
    <dgm:pt modelId="{467C788C-7B09-4E08-BF61-D648021CDA16}" type="pres">
      <dgm:prSet presAssocID="{4A8FBA79-ABE8-4E9A-BB4D-BAC281F4E7FF}" presName="accentRepeatNode" presStyleLbl="solidAlignAcc1" presStyleIdx="3" presStyleCnt="18"/>
      <dgm:spPr/>
    </dgm:pt>
    <dgm:pt modelId="{DD1BBDBD-D3E1-4C6C-94D2-91A9020EF0DE}" type="pres">
      <dgm:prSet presAssocID="{247C372C-7D8F-40FA-8887-CD5FC57A376A}" presName="text3" presStyleCnt="0"/>
      <dgm:spPr/>
    </dgm:pt>
    <dgm:pt modelId="{79FD1F18-4137-4513-B477-660AFFC53AC1}" type="pres">
      <dgm:prSet presAssocID="{247C372C-7D8F-40FA-8887-CD5FC57A376A}" presName="textRepeatNode" presStyleLbl="alignNode1" presStyleIdx="2" presStyleCnt="9" custScaleX="149994" custLinFactNeighborX="-49957" custLinFactNeighborY="145">
        <dgm:presLayoutVars>
          <dgm:chMax val="0"/>
          <dgm:chPref val="0"/>
          <dgm:bulletEnabled val="1"/>
        </dgm:presLayoutVars>
      </dgm:prSet>
      <dgm:spPr/>
      <dgm:t>
        <a:bodyPr/>
        <a:lstStyle/>
        <a:p>
          <a:endParaRPr lang="en-US"/>
        </a:p>
      </dgm:t>
    </dgm:pt>
    <dgm:pt modelId="{77064CA8-C578-4CB8-945B-7F69083939B0}" type="pres">
      <dgm:prSet presAssocID="{247C372C-7D8F-40FA-8887-CD5FC57A376A}" presName="textaccent3" presStyleCnt="0"/>
      <dgm:spPr/>
    </dgm:pt>
    <dgm:pt modelId="{3FE2DA3A-6910-43BB-9EA6-D8B6D66CA6ED}" type="pres">
      <dgm:prSet presAssocID="{247C372C-7D8F-40FA-8887-CD5FC57A376A}" presName="accentRepeatNode" presStyleLbl="solidAlignAcc1" presStyleIdx="4" presStyleCnt="18"/>
      <dgm:spPr/>
    </dgm:pt>
    <dgm:pt modelId="{8A5C1D91-333E-46FA-B7CC-5C6D35D65A34}" type="pres">
      <dgm:prSet presAssocID="{B36E7EE9-2AC2-4291-ABC8-5A9CAAD3DA89}" presName="image3" presStyleCnt="0"/>
      <dgm:spPr/>
    </dgm:pt>
    <dgm:pt modelId="{32B17532-3572-4583-B060-89CC8BBBAD69}" type="pres">
      <dgm:prSet presAssocID="{B36E7EE9-2AC2-4291-ABC8-5A9CAAD3DA89}" presName="imageRepeatNode" presStyleLbl="alignAcc1" presStyleIdx="2" presStyleCnt="9" custLinFactNeighborX="-16708" custLinFactNeighborY="-2441"/>
      <dgm:spPr/>
      <dgm:t>
        <a:bodyPr/>
        <a:lstStyle/>
        <a:p>
          <a:endParaRPr lang="en-US"/>
        </a:p>
      </dgm:t>
    </dgm:pt>
    <dgm:pt modelId="{BD1C5741-7DFC-4207-8564-60CEF2894614}" type="pres">
      <dgm:prSet presAssocID="{B36E7EE9-2AC2-4291-ABC8-5A9CAAD3DA89}" presName="imageaccent3" presStyleCnt="0"/>
      <dgm:spPr/>
    </dgm:pt>
    <dgm:pt modelId="{5DB5AFBA-556E-42D9-B1E6-CCE562A52563}" type="pres">
      <dgm:prSet presAssocID="{B36E7EE9-2AC2-4291-ABC8-5A9CAAD3DA89}" presName="accentRepeatNode" presStyleLbl="solidAlignAcc1" presStyleIdx="5" presStyleCnt="18"/>
      <dgm:spPr/>
    </dgm:pt>
    <dgm:pt modelId="{E65973C1-3205-423A-8F62-E1FEE6DF0B82}" type="pres">
      <dgm:prSet presAssocID="{6AD38E71-E619-40F7-B89A-518DDB2989D6}" presName="text4" presStyleCnt="0"/>
      <dgm:spPr/>
    </dgm:pt>
    <dgm:pt modelId="{9842C613-173F-48C3-AAA5-994F1BEAAD41}" type="pres">
      <dgm:prSet presAssocID="{6AD38E71-E619-40F7-B89A-518DDB2989D6}" presName="textRepeatNode" presStyleLbl="alignNode1" presStyleIdx="3" presStyleCnt="9" custScaleX="138624">
        <dgm:presLayoutVars>
          <dgm:chMax val="0"/>
          <dgm:chPref val="0"/>
          <dgm:bulletEnabled val="1"/>
        </dgm:presLayoutVars>
      </dgm:prSet>
      <dgm:spPr/>
      <dgm:t>
        <a:bodyPr/>
        <a:lstStyle/>
        <a:p>
          <a:endParaRPr lang="en-US"/>
        </a:p>
      </dgm:t>
    </dgm:pt>
    <dgm:pt modelId="{4B90D17C-A42E-4C78-8B2A-0C69DCEF537A}" type="pres">
      <dgm:prSet presAssocID="{6AD38E71-E619-40F7-B89A-518DDB2989D6}" presName="textaccent4" presStyleCnt="0"/>
      <dgm:spPr/>
    </dgm:pt>
    <dgm:pt modelId="{7D5D1C6D-8F79-4A98-8851-B6020E6A4332}" type="pres">
      <dgm:prSet presAssocID="{6AD38E71-E619-40F7-B89A-518DDB2989D6}" presName="accentRepeatNode" presStyleLbl="solidAlignAcc1" presStyleIdx="6" presStyleCnt="18"/>
      <dgm:spPr/>
    </dgm:pt>
    <dgm:pt modelId="{E0099648-F163-4877-946B-7BD2CC03CFC4}" type="pres">
      <dgm:prSet presAssocID="{FAD6FC5E-25C1-491C-A5FC-16C872C2B69E}" presName="image4" presStyleCnt="0"/>
      <dgm:spPr/>
    </dgm:pt>
    <dgm:pt modelId="{EDF33134-D7A7-41C8-8976-8A1F8E99A6F6}" type="pres">
      <dgm:prSet presAssocID="{FAD6FC5E-25C1-491C-A5FC-16C872C2B69E}" presName="imageRepeatNode" presStyleLbl="alignAcc1" presStyleIdx="3" presStyleCnt="9"/>
      <dgm:spPr/>
      <dgm:t>
        <a:bodyPr/>
        <a:lstStyle/>
        <a:p>
          <a:endParaRPr lang="en-US"/>
        </a:p>
      </dgm:t>
    </dgm:pt>
    <dgm:pt modelId="{3C4A375C-D419-468F-BA43-E34A4FD381E9}" type="pres">
      <dgm:prSet presAssocID="{FAD6FC5E-25C1-491C-A5FC-16C872C2B69E}" presName="imageaccent4" presStyleCnt="0"/>
      <dgm:spPr/>
    </dgm:pt>
    <dgm:pt modelId="{72B4FCC9-3D38-4DA9-8C69-1E75260CB424}" type="pres">
      <dgm:prSet presAssocID="{FAD6FC5E-25C1-491C-A5FC-16C872C2B69E}" presName="accentRepeatNode" presStyleLbl="solidAlignAcc1" presStyleIdx="7" presStyleCnt="18"/>
      <dgm:spPr/>
    </dgm:pt>
    <dgm:pt modelId="{0C8BAE4A-3A6C-4E3C-B4CE-95142042EB20}" type="pres">
      <dgm:prSet presAssocID="{F2894CFE-C3FC-4C75-BC88-B7B42F78710C}" presName="text5" presStyleCnt="0"/>
      <dgm:spPr/>
    </dgm:pt>
    <dgm:pt modelId="{B3CEDF95-6FBA-4DB9-8DDB-4E989566116A}" type="pres">
      <dgm:prSet presAssocID="{F2894CFE-C3FC-4C75-BC88-B7B42F78710C}" presName="textRepeatNode" presStyleLbl="alignNode1" presStyleIdx="4" presStyleCnt="9" custScaleX="111004">
        <dgm:presLayoutVars>
          <dgm:chMax val="0"/>
          <dgm:chPref val="0"/>
          <dgm:bulletEnabled val="1"/>
        </dgm:presLayoutVars>
      </dgm:prSet>
      <dgm:spPr/>
      <dgm:t>
        <a:bodyPr/>
        <a:lstStyle/>
        <a:p>
          <a:endParaRPr lang="en-US"/>
        </a:p>
      </dgm:t>
    </dgm:pt>
    <dgm:pt modelId="{25DB2639-622E-47CB-A7B6-D00ECE2ACAAE}" type="pres">
      <dgm:prSet presAssocID="{F2894CFE-C3FC-4C75-BC88-B7B42F78710C}" presName="textaccent5" presStyleCnt="0"/>
      <dgm:spPr/>
    </dgm:pt>
    <dgm:pt modelId="{65B26AAF-7124-4566-909E-7CF2756488C7}" type="pres">
      <dgm:prSet presAssocID="{F2894CFE-C3FC-4C75-BC88-B7B42F78710C}" presName="accentRepeatNode" presStyleLbl="solidAlignAcc1" presStyleIdx="8" presStyleCnt="18"/>
      <dgm:spPr/>
    </dgm:pt>
    <dgm:pt modelId="{1C5781F7-8660-410C-B089-E9AEE9D07528}" type="pres">
      <dgm:prSet presAssocID="{1E5BFF10-2B70-45B9-BE81-86DE81E138EB}" presName="image5" presStyleCnt="0"/>
      <dgm:spPr/>
    </dgm:pt>
    <dgm:pt modelId="{922F4D7D-1035-410E-BC9A-F366A632BD7E}" type="pres">
      <dgm:prSet presAssocID="{1E5BFF10-2B70-45B9-BE81-86DE81E138EB}" presName="imageRepeatNode" presStyleLbl="alignAcc1" presStyleIdx="4" presStyleCnt="9"/>
      <dgm:spPr/>
      <dgm:t>
        <a:bodyPr/>
        <a:lstStyle/>
        <a:p>
          <a:endParaRPr lang="en-US"/>
        </a:p>
      </dgm:t>
    </dgm:pt>
    <dgm:pt modelId="{19099693-89C9-4B39-AD69-E38D97D45BBF}" type="pres">
      <dgm:prSet presAssocID="{1E5BFF10-2B70-45B9-BE81-86DE81E138EB}" presName="imageaccent5" presStyleCnt="0"/>
      <dgm:spPr/>
    </dgm:pt>
    <dgm:pt modelId="{52014DBB-2ADC-4ED1-9228-4EBE6E3D12CD}" type="pres">
      <dgm:prSet presAssocID="{1E5BFF10-2B70-45B9-BE81-86DE81E138EB}" presName="accentRepeatNode" presStyleLbl="solidAlignAcc1" presStyleIdx="9" presStyleCnt="18"/>
      <dgm:spPr/>
    </dgm:pt>
    <dgm:pt modelId="{C43B5ABD-EE98-4C42-B067-CC14BE8F8E96}" type="pres">
      <dgm:prSet presAssocID="{B76D0DF4-C64E-42B6-A6FC-564E8C54AA4B}" presName="text6" presStyleCnt="0"/>
      <dgm:spPr/>
    </dgm:pt>
    <dgm:pt modelId="{25BED9B3-D8D7-418C-9AB4-486973A0F9DD}" type="pres">
      <dgm:prSet presAssocID="{B76D0DF4-C64E-42B6-A6FC-564E8C54AA4B}" presName="textRepeatNode" presStyleLbl="alignNode1" presStyleIdx="5" presStyleCnt="9">
        <dgm:presLayoutVars>
          <dgm:chMax val="0"/>
          <dgm:chPref val="0"/>
          <dgm:bulletEnabled val="1"/>
        </dgm:presLayoutVars>
      </dgm:prSet>
      <dgm:spPr/>
      <dgm:t>
        <a:bodyPr/>
        <a:lstStyle/>
        <a:p>
          <a:endParaRPr lang="en-US"/>
        </a:p>
      </dgm:t>
    </dgm:pt>
    <dgm:pt modelId="{C59A8144-E140-4F5F-B60F-B76A828F8FC5}" type="pres">
      <dgm:prSet presAssocID="{B76D0DF4-C64E-42B6-A6FC-564E8C54AA4B}" presName="textaccent6" presStyleCnt="0"/>
      <dgm:spPr/>
    </dgm:pt>
    <dgm:pt modelId="{E6733DAB-AB30-48CC-9D0B-B1223A709D74}" type="pres">
      <dgm:prSet presAssocID="{B76D0DF4-C64E-42B6-A6FC-564E8C54AA4B}" presName="accentRepeatNode" presStyleLbl="solidAlignAcc1" presStyleIdx="10" presStyleCnt="18"/>
      <dgm:spPr/>
    </dgm:pt>
    <dgm:pt modelId="{41AB9AAC-D87A-4582-84D4-D38592EEC5BC}" type="pres">
      <dgm:prSet presAssocID="{03704CE8-FC83-42B3-B917-C0308F3982F4}" presName="image6" presStyleCnt="0"/>
      <dgm:spPr/>
    </dgm:pt>
    <dgm:pt modelId="{05065F5B-66EB-4F80-8E69-51C2E2BCFD35}" type="pres">
      <dgm:prSet presAssocID="{03704CE8-FC83-42B3-B917-C0308F3982F4}" presName="imageRepeatNode" presStyleLbl="alignAcc1" presStyleIdx="5" presStyleCnt="9"/>
      <dgm:spPr/>
      <dgm:t>
        <a:bodyPr/>
        <a:lstStyle/>
        <a:p>
          <a:endParaRPr lang="en-US"/>
        </a:p>
      </dgm:t>
    </dgm:pt>
    <dgm:pt modelId="{BE8CBBE4-0388-46E5-BB4E-517F62F95610}" type="pres">
      <dgm:prSet presAssocID="{03704CE8-FC83-42B3-B917-C0308F3982F4}" presName="imageaccent6" presStyleCnt="0"/>
      <dgm:spPr/>
    </dgm:pt>
    <dgm:pt modelId="{77A901EF-7A32-4DFD-A062-E843D2F8334F}" type="pres">
      <dgm:prSet presAssocID="{03704CE8-FC83-42B3-B917-C0308F3982F4}" presName="accentRepeatNode" presStyleLbl="solidAlignAcc1" presStyleIdx="11" presStyleCnt="18"/>
      <dgm:spPr/>
    </dgm:pt>
    <dgm:pt modelId="{EAF39FEC-51AF-4443-92A2-B211BDDE6990}" type="pres">
      <dgm:prSet presAssocID="{C55512EB-A1B6-412C-AE7A-3287B391EF8B}" presName="text7" presStyleCnt="0"/>
      <dgm:spPr/>
    </dgm:pt>
    <dgm:pt modelId="{05B4E1F0-4E3A-487E-985A-CD44659FDDED}" type="pres">
      <dgm:prSet presAssocID="{C55512EB-A1B6-412C-AE7A-3287B391EF8B}" presName="textRepeatNode" presStyleLbl="alignNode1" presStyleIdx="6" presStyleCnt="9" custScaleX="144394">
        <dgm:presLayoutVars>
          <dgm:chMax val="0"/>
          <dgm:chPref val="0"/>
          <dgm:bulletEnabled val="1"/>
        </dgm:presLayoutVars>
      </dgm:prSet>
      <dgm:spPr/>
      <dgm:t>
        <a:bodyPr/>
        <a:lstStyle/>
        <a:p>
          <a:endParaRPr lang="en-US"/>
        </a:p>
      </dgm:t>
    </dgm:pt>
    <dgm:pt modelId="{505B1E1A-D5D0-4538-AD3C-1C6F0FAB880B}" type="pres">
      <dgm:prSet presAssocID="{C55512EB-A1B6-412C-AE7A-3287B391EF8B}" presName="textaccent7" presStyleCnt="0"/>
      <dgm:spPr/>
    </dgm:pt>
    <dgm:pt modelId="{32CA1F52-3B3E-4FAE-82E7-A40B5D2D9AA6}" type="pres">
      <dgm:prSet presAssocID="{C55512EB-A1B6-412C-AE7A-3287B391EF8B}" presName="accentRepeatNode" presStyleLbl="solidAlignAcc1" presStyleIdx="12" presStyleCnt="18" custLinFactY="-100000" custLinFactNeighborX="-24285" custLinFactNeighborY="-146418"/>
      <dgm:spPr/>
    </dgm:pt>
    <dgm:pt modelId="{6ACA6177-4177-4070-8CB8-891FFC8AC759}" type="pres">
      <dgm:prSet presAssocID="{E61738CC-1D39-4957-ADC8-86AD4EC3D7D7}" presName="image7" presStyleCnt="0"/>
      <dgm:spPr/>
    </dgm:pt>
    <dgm:pt modelId="{603CE6DE-1F30-4961-8333-B04921DA0B0D}" type="pres">
      <dgm:prSet presAssocID="{E61738CC-1D39-4957-ADC8-86AD4EC3D7D7}" presName="imageRepeatNode" presStyleLbl="alignAcc1" presStyleIdx="6" presStyleCnt="9"/>
      <dgm:spPr/>
      <dgm:t>
        <a:bodyPr/>
        <a:lstStyle/>
        <a:p>
          <a:endParaRPr lang="en-US"/>
        </a:p>
      </dgm:t>
    </dgm:pt>
    <dgm:pt modelId="{D9F76803-78A1-403A-A24E-3C83635C2FA0}" type="pres">
      <dgm:prSet presAssocID="{E61738CC-1D39-4957-ADC8-86AD4EC3D7D7}" presName="imageaccent7" presStyleCnt="0"/>
      <dgm:spPr/>
    </dgm:pt>
    <dgm:pt modelId="{5A332FC3-B8F2-40A5-AE87-FC649646C5AB}" type="pres">
      <dgm:prSet presAssocID="{E61738CC-1D39-4957-ADC8-86AD4EC3D7D7}" presName="accentRepeatNode" presStyleLbl="solidAlignAcc1" presStyleIdx="13" presStyleCnt="18"/>
      <dgm:spPr/>
    </dgm:pt>
    <dgm:pt modelId="{D23B6A7C-D473-49E9-B9EA-B41A499A416C}" type="pres">
      <dgm:prSet presAssocID="{7B525F1A-E46B-4EBD-91BD-E62F4B44BC93}" presName="text8" presStyleCnt="0"/>
      <dgm:spPr/>
    </dgm:pt>
    <dgm:pt modelId="{AE43BEFD-0737-4BE3-8DE0-914BC6B7065D}" type="pres">
      <dgm:prSet presAssocID="{7B525F1A-E46B-4EBD-91BD-E62F4B44BC93}" presName="textRepeatNode" presStyleLbl="alignNode1" presStyleIdx="7" presStyleCnt="9">
        <dgm:presLayoutVars>
          <dgm:chMax val="0"/>
          <dgm:chPref val="0"/>
          <dgm:bulletEnabled val="1"/>
        </dgm:presLayoutVars>
      </dgm:prSet>
      <dgm:spPr/>
      <dgm:t>
        <a:bodyPr/>
        <a:lstStyle/>
        <a:p>
          <a:endParaRPr lang="en-US"/>
        </a:p>
      </dgm:t>
    </dgm:pt>
    <dgm:pt modelId="{B21B4219-CDE8-4629-A487-AECB92D73956}" type="pres">
      <dgm:prSet presAssocID="{7B525F1A-E46B-4EBD-91BD-E62F4B44BC93}" presName="textaccent8" presStyleCnt="0"/>
      <dgm:spPr/>
    </dgm:pt>
    <dgm:pt modelId="{A1B528C8-692B-44E5-A7B7-5B9E5BF5DFE6}" type="pres">
      <dgm:prSet presAssocID="{7B525F1A-E46B-4EBD-91BD-E62F4B44BC93}" presName="accentRepeatNode" presStyleLbl="solidAlignAcc1" presStyleIdx="14" presStyleCnt="18"/>
      <dgm:spPr/>
    </dgm:pt>
    <dgm:pt modelId="{2E614F11-D7E7-4699-9A1F-269CA9D6AB24}" type="pres">
      <dgm:prSet presAssocID="{546AD940-6192-4435-8FFE-71EDD89BA1B8}" presName="image8" presStyleCnt="0"/>
      <dgm:spPr/>
    </dgm:pt>
    <dgm:pt modelId="{3517BB7F-4E27-4B0D-A72F-C16D7052513C}" type="pres">
      <dgm:prSet presAssocID="{546AD940-6192-4435-8FFE-71EDD89BA1B8}" presName="imageRepeatNode" presStyleLbl="alignAcc1" presStyleIdx="7" presStyleCnt="9"/>
      <dgm:spPr/>
      <dgm:t>
        <a:bodyPr/>
        <a:lstStyle/>
        <a:p>
          <a:endParaRPr lang="en-US"/>
        </a:p>
      </dgm:t>
    </dgm:pt>
    <dgm:pt modelId="{346F3429-6817-42B6-8BAB-3CA66429AC8B}" type="pres">
      <dgm:prSet presAssocID="{546AD940-6192-4435-8FFE-71EDD89BA1B8}" presName="imageaccent8" presStyleCnt="0"/>
      <dgm:spPr/>
    </dgm:pt>
    <dgm:pt modelId="{6A3D0CDF-2F2D-4C91-9AF8-22771A50D032}" type="pres">
      <dgm:prSet presAssocID="{546AD940-6192-4435-8FFE-71EDD89BA1B8}" presName="accentRepeatNode" presStyleLbl="solidAlignAcc1" presStyleIdx="15" presStyleCnt="18"/>
      <dgm:spPr/>
    </dgm:pt>
    <dgm:pt modelId="{3931FE15-0043-4DA7-A327-7AA07600F938}" type="pres">
      <dgm:prSet presAssocID="{0905D3D0-C6F7-484F-8DC7-ECCC6C9F758D}" presName="text9" presStyleCnt="0"/>
      <dgm:spPr/>
    </dgm:pt>
    <dgm:pt modelId="{CD68CD94-DEE7-4F54-95FA-C56B98913622}" type="pres">
      <dgm:prSet presAssocID="{0905D3D0-C6F7-484F-8DC7-ECCC6C9F758D}" presName="textRepeatNode" presStyleLbl="alignNode1" presStyleIdx="8" presStyleCnt="9" custScaleX="122033">
        <dgm:presLayoutVars>
          <dgm:chMax val="0"/>
          <dgm:chPref val="0"/>
          <dgm:bulletEnabled val="1"/>
        </dgm:presLayoutVars>
      </dgm:prSet>
      <dgm:spPr/>
      <dgm:t>
        <a:bodyPr/>
        <a:lstStyle/>
        <a:p>
          <a:endParaRPr lang="en-US"/>
        </a:p>
      </dgm:t>
    </dgm:pt>
    <dgm:pt modelId="{F1D7293F-7B73-4577-A2DB-20F25157ABA9}" type="pres">
      <dgm:prSet presAssocID="{0905D3D0-C6F7-484F-8DC7-ECCC6C9F758D}" presName="textaccent9" presStyleCnt="0"/>
      <dgm:spPr/>
    </dgm:pt>
    <dgm:pt modelId="{1F5BF7C3-C90A-436B-A788-FDA3F9C546B6}" type="pres">
      <dgm:prSet presAssocID="{0905D3D0-C6F7-484F-8DC7-ECCC6C9F758D}" presName="accentRepeatNode" presStyleLbl="solidAlignAcc1" presStyleIdx="16" presStyleCnt="18" custLinFactX="-200000" custLinFactY="-300000" custLinFactNeighborX="-298483" custLinFactNeighborY="-324010"/>
      <dgm:spPr/>
    </dgm:pt>
    <dgm:pt modelId="{ACFDBD22-098E-41EB-9405-C578C3ED50E6}" type="pres">
      <dgm:prSet presAssocID="{34C1ABFB-A57A-4F28-BD57-CD2E8EE94DA9}" presName="image9" presStyleCnt="0"/>
      <dgm:spPr/>
    </dgm:pt>
    <dgm:pt modelId="{02C82805-66D7-4CEC-B061-88245BE33909}" type="pres">
      <dgm:prSet presAssocID="{34C1ABFB-A57A-4F28-BD57-CD2E8EE94DA9}" presName="imageRepeatNode" presStyleLbl="alignAcc1" presStyleIdx="8" presStyleCnt="9" custLinFactNeighborX="2993" custLinFactNeighborY="-8306"/>
      <dgm:spPr/>
      <dgm:t>
        <a:bodyPr/>
        <a:lstStyle/>
        <a:p>
          <a:endParaRPr lang="en-US"/>
        </a:p>
      </dgm:t>
    </dgm:pt>
    <dgm:pt modelId="{183CD9E1-9E3E-4571-9AA5-92084E4431B1}" type="pres">
      <dgm:prSet presAssocID="{34C1ABFB-A57A-4F28-BD57-CD2E8EE94DA9}" presName="imageaccent9" presStyleCnt="0"/>
      <dgm:spPr/>
    </dgm:pt>
    <dgm:pt modelId="{B39B8C4D-09EB-4DC6-977A-5385D90CFE95}" type="pres">
      <dgm:prSet presAssocID="{34C1ABFB-A57A-4F28-BD57-CD2E8EE94DA9}" presName="accentRepeatNode" presStyleLbl="solidAlignAcc1" presStyleIdx="17" presStyleCnt="18"/>
      <dgm:spPr/>
    </dgm:pt>
  </dgm:ptLst>
  <dgm:cxnLst>
    <dgm:cxn modelId="{7A82A8B7-CB7C-4452-A4E0-137963E64476}" type="presOf" srcId="{B36E7EE9-2AC2-4291-ABC8-5A9CAAD3DA89}" destId="{32B17532-3572-4583-B060-89CC8BBBAD69}" srcOrd="0" destOrd="0" presId="urn:microsoft.com/office/officeart/2008/layout/HexagonCluster"/>
    <dgm:cxn modelId="{D7B42171-478B-485D-B650-87BAE3AC2AFA}" type="presOf" srcId="{FAD6FC5E-25C1-491C-A5FC-16C872C2B69E}" destId="{EDF33134-D7A7-41C8-8976-8A1F8E99A6F6}" srcOrd="0" destOrd="0" presId="urn:microsoft.com/office/officeart/2008/layout/HexagonCluster"/>
    <dgm:cxn modelId="{F9C6792E-1FF4-4637-B70B-25153C684867}" type="presOf" srcId="{B76D0DF4-C64E-42B6-A6FC-564E8C54AA4B}" destId="{25BED9B3-D8D7-418C-9AB4-486973A0F9DD}" srcOrd="0" destOrd="0" presId="urn:microsoft.com/office/officeart/2008/layout/HexagonCluster"/>
    <dgm:cxn modelId="{80C2959A-0608-4A94-A7ED-A69560862B74}" type="presOf" srcId="{7B525F1A-E46B-4EBD-91BD-E62F4B44BC93}" destId="{AE43BEFD-0737-4BE3-8DE0-914BC6B7065D}" srcOrd="0" destOrd="0" presId="urn:microsoft.com/office/officeart/2008/layout/HexagonCluster"/>
    <dgm:cxn modelId="{BA7F1DA7-664B-496F-AF46-7D9C011AF16D}" srcId="{45507C9B-7451-42A8-BAA5-01B52E5B67A1}" destId="{934E89C9-0C3E-4F36-BD68-E6D4B1A86215}" srcOrd="0" destOrd="0" parTransId="{09F71523-EBBD-43F4-B196-EC7CA1F10C72}" sibTransId="{1288A806-4E1C-4727-AFA4-F560829FEC7D}"/>
    <dgm:cxn modelId="{22174243-AE9C-4C2D-9EDA-41C391C91A62}" srcId="{45507C9B-7451-42A8-BAA5-01B52E5B67A1}" destId="{7B525F1A-E46B-4EBD-91BD-E62F4B44BC93}" srcOrd="7" destOrd="0" parTransId="{04D434EA-211E-45BF-A20F-D488D6A45AA1}" sibTransId="{546AD940-6192-4435-8FFE-71EDD89BA1B8}"/>
    <dgm:cxn modelId="{7A1D1435-0F3A-47F9-BF5F-965304124BDA}" srcId="{45507C9B-7451-42A8-BAA5-01B52E5B67A1}" destId="{B76D0DF4-C64E-42B6-A6FC-564E8C54AA4B}" srcOrd="5" destOrd="0" parTransId="{7B960330-04B8-40F8-8E02-94CC054C12D3}" sibTransId="{03704CE8-FC83-42B3-B917-C0308F3982F4}"/>
    <dgm:cxn modelId="{75C9FCC0-BDE0-42EE-A1D7-E6464CA8DF41}" type="presOf" srcId="{247C372C-7D8F-40FA-8887-CD5FC57A376A}" destId="{79FD1F18-4137-4513-B477-660AFFC53AC1}" srcOrd="0" destOrd="0" presId="urn:microsoft.com/office/officeart/2008/layout/HexagonCluster"/>
    <dgm:cxn modelId="{C80AA434-73AD-46F0-9E84-FA51F1625F3C}" srcId="{45507C9B-7451-42A8-BAA5-01B52E5B67A1}" destId="{247C372C-7D8F-40FA-8887-CD5FC57A376A}" srcOrd="2" destOrd="0" parTransId="{A34739F9-7240-4DD4-80B4-7212E5CC7770}" sibTransId="{B36E7EE9-2AC2-4291-ABC8-5A9CAAD3DA89}"/>
    <dgm:cxn modelId="{3EF72341-0620-4CD9-80B9-C0A2BB3EC642}" type="presOf" srcId="{934E89C9-0C3E-4F36-BD68-E6D4B1A86215}" destId="{4E98D01E-673C-4EDB-8091-FC69E94858BD}" srcOrd="0" destOrd="0" presId="urn:microsoft.com/office/officeart/2008/layout/HexagonCluster"/>
    <dgm:cxn modelId="{99BFCAD6-FFB7-4F5C-AFB2-1A77E8188368}" type="presOf" srcId="{34C1ABFB-A57A-4F28-BD57-CD2E8EE94DA9}" destId="{02C82805-66D7-4CEC-B061-88245BE33909}" srcOrd="0" destOrd="0" presId="urn:microsoft.com/office/officeart/2008/layout/HexagonCluster"/>
    <dgm:cxn modelId="{168CACEA-22FB-4E40-9CC9-2434AD31408B}" type="presOf" srcId="{1E5BFF10-2B70-45B9-BE81-86DE81E138EB}" destId="{922F4D7D-1035-410E-BC9A-F366A632BD7E}" srcOrd="0" destOrd="0" presId="urn:microsoft.com/office/officeart/2008/layout/HexagonCluster"/>
    <dgm:cxn modelId="{55048A15-A8D2-421A-9AC3-3E8468070780}" srcId="{45507C9B-7451-42A8-BAA5-01B52E5B67A1}" destId="{6AD38E71-E619-40F7-B89A-518DDB2989D6}" srcOrd="3" destOrd="0" parTransId="{575BFF2C-6B60-4810-9EEE-439F766917D6}" sibTransId="{FAD6FC5E-25C1-491C-A5FC-16C872C2B69E}"/>
    <dgm:cxn modelId="{58A52B25-A2F7-4F7C-A9CB-0896A1DC1F09}" type="presOf" srcId="{C55512EB-A1B6-412C-AE7A-3287B391EF8B}" destId="{05B4E1F0-4E3A-487E-985A-CD44659FDDED}" srcOrd="0" destOrd="0" presId="urn:microsoft.com/office/officeart/2008/layout/HexagonCluster"/>
    <dgm:cxn modelId="{07352258-DF32-48A8-A4F3-66860B6D4D7B}" type="presOf" srcId="{03704CE8-FC83-42B3-B917-C0308F3982F4}" destId="{05065F5B-66EB-4F80-8E69-51C2E2BCFD35}" srcOrd="0" destOrd="0" presId="urn:microsoft.com/office/officeart/2008/layout/HexagonCluster"/>
    <dgm:cxn modelId="{90D1135B-F5E1-4566-86F9-39C18BE51866}" type="presOf" srcId="{3E8BAAAC-191B-40DD-BBF9-99E7C7FE522D}" destId="{31571854-480C-4F0E-AC1E-F137C9BC7EE5}" srcOrd="0" destOrd="0" presId="urn:microsoft.com/office/officeart/2008/layout/HexagonCluster"/>
    <dgm:cxn modelId="{D28E6639-4EA4-4EB1-863B-BF5373D186E5}" srcId="{45507C9B-7451-42A8-BAA5-01B52E5B67A1}" destId="{F2894CFE-C3FC-4C75-BC88-B7B42F78710C}" srcOrd="4" destOrd="0" parTransId="{E652FD32-B29A-47B2-8CE2-E2739A4C471B}" sibTransId="{1E5BFF10-2B70-45B9-BE81-86DE81E138EB}"/>
    <dgm:cxn modelId="{A2261365-CE6C-4660-B928-8D8CAB9DFDFC}" type="presOf" srcId="{0905D3D0-C6F7-484F-8DC7-ECCC6C9F758D}" destId="{CD68CD94-DEE7-4F54-95FA-C56B98913622}" srcOrd="0" destOrd="0" presId="urn:microsoft.com/office/officeart/2008/layout/HexagonCluster"/>
    <dgm:cxn modelId="{38631C16-3A84-4E93-8111-6B3852C2AE2F}" type="presOf" srcId="{546AD940-6192-4435-8FFE-71EDD89BA1B8}" destId="{3517BB7F-4E27-4B0D-A72F-C16D7052513C}" srcOrd="0" destOrd="0" presId="urn:microsoft.com/office/officeart/2008/layout/HexagonCluster"/>
    <dgm:cxn modelId="{37A10AEE-0BE3-4947-9484-DF09B51793AA}" type="presOf" srcId="{F2894CFE-C3FC-4C75-BC88-B7B42F78710C}" destId="{B3CEDF95-6FBA-4DB9-8DDB-4E989566116A}" srcOrd="0" destOrd="0" presId="urn:microsoft.com/office/officeart/2008/layout/HexagonCluster"/>
    <dgm:cxn modelId="{EE3F39AA-CB72-4028-9E7D-A12B6325531E}" type="presOf" srcId="{45507C9B-7451-42A8-BAA5-01B52E5B67A1}" destId="{D9A21144-3004-4EE6-A38E-23AA8ABDDC61}" srcOrd="0" destOrd="0" presId="urn:microsoft.com/office/officeart/2008/layout/HexagonCluster"/>
    <dgm:cxn modelId="{8EBABCF2-80D9-4261-BA51-F0FAB80F06FA}" type="presOf" srcId="{4A8FBA79-ABE8-4E9A-BB4D-BAC281F4E7FF}" destId="{C6E876CB-02E9-42B2-9FE1-1CD3FC863590}" srcOrd="0" destOrd="0" presId="urn:microsoft.com/office/officeart/2008/layout/HexagonCluster"/>
    <dgm:cxn modelId="{843435BC-70A8-445E-9A31-7641AA635AF8}" type="presOf" srcId="{E61738CC-1D39-4957-ADC8-86AD4EC3D7D7}" destId="{603CE6DE-1F30-4961-8333-B04921DA0B0D}" srcOrd="0" destOrd="0" presId="urn:microsoft.com/office/officeart/2008/layout/HexagonCluster"/>
    <dgm:cxn modelId="{CAABAE86-6F4C-47D2-8F8F-9375D6F42F7C}" type="presOf" srcId="{6AD38E71-E619-40F7-B89A-518DDB2989D6}" destId="{9842C613-173F-48C3-AAA5-994F1BEAAD41}" srcOrd="0" destOrd="0" presId="urn:microsoft.com/office/officeart/2008/layout/HexagonCluster"/>
    <dgm:cxn modelId="{CB82C3FF-D6BB-4C9B-97E4-6C718A5A24AD}" srcId="{45507C9B-7451-42A8-BAA5-01B52E5B67A1}" destId="{C55512EB-A1B6-412C-AE7A-3287B391EF8B}" srcOrd="6" destOrd="0" parTransId="{ED895540-F681-4FE6-AA97-02FBCE22EC85}" sibTransId="{E61738CC-1D39-4957-ADC8-86AD4EC3D7D7}"/>
    <dgm:cxn modelId="{2F6C133F-C80C-401F-84F5-11E7E7F61263}" type="presOf" srcId="{1288A806-4E1C-4727-AFA4-F560829FEC7D}" destId="{B41EA698-0AF1-4D30-9614-B0306E176988}" srcOrd="0" destOrd="0" presId="urn:microsoft.com/office/officeart/2008/layout/HexagonCluster"/>
    <dgm:cxn modelId="{8EABB0E2-D2B5-4330-A5C5-E031027692A5}" srcId="{45507C9B-7451-42A8-BAA5-01B52E5B67A1}" destId="{0905D3D0-C6F7-484F-8DC7-ECCC6C9F758D}" srcOrd="8" destOrd="0" parTransId="{3EF4D47D-1B89-4708-AE61-6A004273FD99}" sibTransId="{34C1ABFB-A57A-4F28-BD57-CD2E8EE94DA9}"/>
    <dgm:cxn modelId="{24BA7715-A023-49F9-A090-218231E445C4}" srcId="{45507C9B-7451-42A8-BAA5-01B52E5B67A1}" destId="{3E8BAAAC-191B-40DD-BBF9-99E7C7FE522D}" srcOrd="1" destOrd="0" parTransId="{D9495089-CC3B-4508-92FE-7E40AD45727F}" sibTransId="{4A8FBA79-ABE8-4E9A-BB4D-BAC281F4E7FF}"/>
    <dgm:cxn modelId="{9E14EF45-FD99-40EB-85F8-C8756C839FA1}" type="presParOf" srcId="{D9A21144-3004-4EE6-A38E-23AA8ABDDC61}" destId="{4BE9E931-282A-4941-B1C7-0D3E27CDEEFE}" srcOrd="0" destOrd="0" presId="urn:microsoft.com/office/officeart/2008/layout/HexagonCluster"/>
    <dgm:cxn modelId="{98AC8C5E-84EA-47B8-9390-8E067AB6E7CB}" type="presParOf" srcId="{4BE9E931-282A-4941-B1C7-0D3E27CDEEFE}" destId="{4E98D01E-673C-4EDB-8091-FC69E94858BD}" srcOrd="0" destOrd="0" presId="urn:microsoft.com/office/officeart/2008/layout/HexagonCluster"/>
    <dgm:cxn modelId="{6CFB0E2D-8D9A-4B99-B5CB-84ACD9E01898}" type="presParOf" srcId="{D9A21144-3004-4EE6-A38E-23AA8ABDDC61}" destId="{EF16F29A-CC61-484A-B769-36288C419B15}" srcOrd="1" destOrd="0" presId="urn:microsoft.com/office/officeart/2008/layout/HexagonCluster"/>
    <dgm:cxn modelId="{B25E3045-99FC-42D9-98B2-F03FD9513B03}" type="presParOf" srcId="{EF16F29A-CC61-484A-B769-36288C419B15}" destId="{E9C11053-A199-4990-8A30-7C90AB401CED}" srcOrd="0" destOrd="0" presId="urn:microsoft.com/office/officeart/2008/layout/HexagonCluster"/>
    <dgm:cxn modelId="{5A2ECFE1-9F71-4B8E-885D-45C4BF3BB61B}" type="presParOf" srcId="{D9A21144-3004-4EE6-A38E-23AA8ABDDC61}" destId="{77DEFB3B-545F-4063-B59C-C0393916B2AE}" srcOrd="2" destOrd="0" presId="urn:microsoft.com/office/officeart/2008/layout/HexagonCluster"/>
    <dgm:cxn modelId="{25011697-6D2C-4E2E-9C29-E5F075ECF767}" type="presParOf" srcId="{77DEFB3B-545F-4063-B59C-C0393916B2AE}" destId="{B41EA698-0AF1-4D30-9614-B0306E176988}" srcOrd="0" destOrd="0" presId="urn:microsoft.com/office/officeart/2008/layout/HexagonCluster"/>
    <dgm:cxn modelId="{AAB01E75-CC45-45EB-8004-4B4CDD132740}" type="presParOf" srcId="{D9A21144-3004-4EE6-A38E-23AA8ABDDC61}" destId="{0391C792-D28C-4B9B-8028-2A8698A031C5}" srcOrd="3" destOrd="0" presId="urn:microsoft.com/office/officeart/2008/layout/HexagonCluster"/>
    <dgm:cxn modelId="{488E5391-2984-4059-A229-8B5A105CF720}" type="presParOf" srcId="{0391C792-D28C-4B9B-8028-2A8698A031C5}" destId="{4391F671-0C7D-4EFD-B83D-1268A5DED9C5}" srcOrd="0" destOrd="0" presId="urn:microsoft.com/office/officeart/2008/layout/HexagonCluster"/>
    <dgm:cxn modelId="{BD398BBB-9C37-42F2-BAA4-D1B9FE6253D2}" type="presParOf" srcId="{D9A21144-3004-4EE6-A38E-23AA8ABDDC61}" destId="{85BBC390-4F31-4610-ABC9-035E896E9DED}" srcOrd="4" destOrd="0" presId="urn:microsoft.com/office/officeart/2008/layout/HexagonCluster"/>
    <dgm:cxn modelId="{B7A66281-9292-4EFD-8BF1-4194787552FB}" type="presParOf" srcId="{85BBC390-4F31-4610-ABC9-035E896E9DED}" destId="{31571854-480C-4F0E-AC1E-F137C9BC7EE5}" srcOrd="0" destOrd="0" presId="urn:microsoft.com/office/officeart/2008/layout/HexagonCluster"/>
    <dgm:cxn modelId="{DDDC137B-007B-40DB-AB38-608126E5FE3A}" type="presParOf" srcId="{D9A21144-3004-4EE6-A38E-23AA8ABDDC61}" destId="{8D8DF85E-9102-4F51-9493-C0C0EF73FC76}" srcOrd="5" destOrd="0" presId="urn:microsoft.com/office/officeart/2008/layout/HexagonCluster"/>
    <dgm:cxn modelId="{473EBBB9-4DB0-4B5B-9908-917C3B2BE312}" type="presParOf" srcId="{8D8DF85E-9102-4F51-9493-C0C0EF73FC76}" destId="{3594B613-9FC3-4923-9566-5506A66B40B1}" srcOrd="0" destOrd="0" presId="urn:microsoft.com/office/officeart/2008/layout/HexagonCluster"/>
    <dgm:cxn modelId="{06C99B7F-2E50-4220-92D9-2E4BB15C0465}" type="presParOf" srcId="{D9A21144-3004-4EE6-A38E-23AA8ABDDC61}" destId="{9815261B-8433-4B22-8545-F9B1B3BE30F9}" srcOrd="6" destOrd="0" presId="urn:microsoft.com/office/officeart/2008/layout/HexagonCluster"/>
    <dgm:cxn modelId="{AA34074A-1B6B-47C4-B1B0-42A048424749}" type="presParOf" srcId="{9815261B-8433-4B22-8545-F9B1B3BE30F9}" destId="{C6E876CB-02E9-42B2-9FE1-1CD3FC863590}" srcOrd="0" destOrd="0" presId="urn:microsoft.com/office/officeart/2008/layout/HexagonCluster"/>
    <dgm:cxn modelId="{F7AECEF1-4839-4E65-B676-906AEBE000F7}" type="presParOf" srcId="{D9A21144-3004-4EE6-A38E-23AA8ABDDC61}" destId="{ECC2F7E0-2ED0-4C7A-9CCE-59BA2F19647E}" srcOrd="7" destOrd="0" presId="urn:microsoft.com/office/officeart/2008/layout/HexagonCluster"/>
    <dgm:cxn modelId="{2B923C0C-1699-409B-BEF1-8073688D2493}" type="presParOf" srcId="{ECC2F7E0-2ED0-4C7A-9CCE-59BA2F19647E}" destId="{467C788C-7B09-4E08-BF61-D648021CDA16}" srcOrd="0" destOrd="0" presId="urn:microsoft.com/office/officeart/2008/layout/HexagonCluster"/>
    <dgm:cxn modelId="{767DA27C-4CFD-4DC8-827F-B224431B6F4E}" type="presParOf" srcId="{D9A21144-3004-4EE6-A38E-23AA8ABDDC61}" destId="{DD1BBDBD-D3E1-4C6C-94D2-91A9020EF0DE}" srcOrd="8" destOrd="0" presId="urn:microsoft.com/office/officeart/2008/layout/HexagonCluster"/>
    <dgm:cxn modelId="{F1C2FE44-BE74-4570-BA26-997F04AAAD49}" type="presParOf" srcId="{DD1BBDBD-D3E1-4C6C-94D2-91A9020EF0DE}" destId="{79FD1F18-4137-4513-B477-660AFFC53AC1}" srcOrd="0" destOrd="0" presId="urn:microsoft.com/office/officeart/2008/layout/HexagonCluster"/>
    <dgm:cxn modelId="{FF31CBCF-0DBB-4300-9D88-D411BA0A767C}" type="presParOf" srcId="{D9A21144-3004-4EE6-A38E-23AA8ABDDC61}" destId="{77064CA8-C578-4CB8-945B-7F69083939B0}" srcOrd="9" destOrd="0" presId="urn:microsoft.com/office/officeart/2008/layout/HexagonCluster"/>
    <dgm:cxn modelId="{B8949EF7-91C1-4F34-A7A1-03CA62A31EBC}" type="presParOf" srcId="{77064CA8-C578-4CB8-945B-7F69083939B0}" destId="{3FE2DA3A-6910-43BB-9EA6-D8B6D66CA6ED}" srcOrd="0" destOrd="0" presId="urn:microsoft.com/office/officeart/2008/layout/HexagonCluster"/>
    <dgm:cxn modelId="{6401799E-CC41-4E0D-A5CA-936F37B02939}" type="presParOf" srcId="{D9A21144-3004-4EE6-A38E-23AA8ABDDC61}" destId="{8A5C1D91-333E-46FA-B7CC-5C6D35D65A34}" srcOrd="10" destOrd="0" presId="urn:microsoft.com/office/officeart/2008/layout/HexagonCluster"/>
    <dgm:cxn modelId="{4A9FB52C-DA6B-429C-A44E-7CA9CDC0DCD6}" type="presParOf" srcId="{8A5C1D91-333E-46FA-B7CC-5C6D35D65A34}" destId="{32B17532-3572-4583-B060-89CC8BBBAD69}" srcOrd="0" destOrd="0" presId="urn:microsoft.com/office/officeart/2008/layout/HexagonCluster"/>
    <dgm:cxn modelId="{C835DE65-BB88-40F5-83A2-20744054B46B}" type="presParOf" srcId="{D9A21144-3004-4EE6-A38E-23AA8ABDDC61}" destId="{BD1C5741-7DFC-4207-8564-60CEF2894614}" srcOrd="11" destOrd="0" presId="urn:microsoft.com/office/officeart/2008/layout/HexagonCluster"/>
    <dgm:cxn modelId="{072BF1FE-3C60-4674-8C49-786657A8FD20}" type="presParOf" srcId="{BD1C5741-7DFC-4207-8564-60CEF2894614}" destId="{5DB5AFBA-556E-42D9-B1E6-CCE562A52563}" srcOrd="0" destOrd="0" presId="urn:microsoft.com/office/officeart/2008/layout/HexagonCluster"/>
    <dgm:cxn modelId="{ED37ACE5-66EA-49BC-ABEF-F55A04F65A52}" type="presParOf" srcId="{D9A21144-3004-4EE6-A38E-23AA8ABDDC61}" destId="{E65973C1-3205-423A-8F62-E1FEE6DF0B82}" srcOrd="12" destOrd="0" presId="urn:microsoft.com/office/officeart/2008/layout/HexagonCluster"/>
    <dgm:cxn modelId="{3FEC3222-1E26-4EEB-A68B-F6A3F5D02B08}" type="presParOf" srcId="{E65973C1-3205-423A-8F62-E1FEE6DF0B82}" destId="{9842C613-173F-48C3-AAA5-994F1BEAAD41}" srcOrd="0" destOrd="0" presId="urn:microsoft.com/office/officeart/2008/layout/HexagonCluster"/>
    <dgm:cxn modelId="{13E39B13-5851-42F1-827F-985FF6B09323}" type="presParOf" srcId="{D9A21144-3004-4EE6-A38E-23AA8ABDDC61}" destId="{4B90D17C-A42E-4C78-8B2A-0C69DCEF537A}" srcOrd="13" destOrd="0" presId="urn:microsoft.com/office/officeart/2008/layout/HexagonCluster"/>
    <dgm:cxn modelId="{0D903E94-9CEB-4E32-969B-AF5BE46C459B}" type="presParOf" srcId="{4B90D17C-A42E-4C78-8B2A-0C69DCEF537A}" destId="{7D5D1C6D-8F79-4A98-8851-B6020E6A4332}" srcOrd="0" destOrd="0" presId="urn:microsoft.com/office/officeart/2008/layout/HexagonCluster"/>
    <dgm:cxn modelId="{DDE3C717-6446-4B3B-AE5F-B9EF008D453A}" type="presParOf" srcId="{D9A21144-3004-4EE6-A38E-23AA8ABDDC61}" destId="{E0099648-F163-4877-946B-7BD2CC03CFC4}" srcOrd="14" destOrd="0" presId="urn:microsoft.com/office/officeart/2008/layout/HexagonCluster"/>
    <dgm:cxn modelId="{41C69087-6D04-4029-B349-3F7BEABAA93C}" type="presParOf" srcId="{E0099648-F163-4877-946B-7BD2CC03CFC4}" destId="{EDF33134-D7A7-41C8-8976-8A1F8E99A6F6}" srcOrd="0" destOrd="0" presId="urn:microsoft.com/office/officeart/2008/layout/HexagonCluster"/>
    <dgm:cxn modelId="{36574E52-8B18-47AF-BFA8-9B65AF00BBBA}" type="presParOf" srcId="{D9A21144-3004-4EE6-A38E-23AA8ABDDC61}" destId="{3C4A375C-D419-468F-BA43-E34A4FD381E9}" srcOrd="15" destOrd="0" presId="urn:microsoft.com/office/officeart/2008/layout/HexagonCluster"/>
    <dgm:cxn modelId="{53B8D4F4-B47C-4DA9-A8A3-9304D1853DA9}" type="presParOf" srcId="{3C4A375C-D419-468F-BA43-E34A4FD381E9}" destId="{72B4FCC9-3D38-4DA9-8C69-1E75260CB424}" srcOrd="0" destOrd="0" presId="urn:microsoft.com/office/officeart/2008/layout/HexagonCluster"/>
    <dgm:cxn modelId="{9FB1A544-9B74-4091-BF9C-B03B7C1F518F}" type="presParOf" srcId="{D9A21144-3004-4EE6-A38E-23AA8ABDDC61}" destId="{0C8BAE4A-3A6C-4E3C-B4CE-95142042EB20}" srcOrd="16" destOrd="0" presId="urn:microsoft.com/office/officeart/2008/layout/HexagonCluster"/>
    <dgm:cxn modelId="{DB437D4C-2749-4145-991D-D6EACB36C064}" type="presParOf" srcId="{0C8BAE4A-3A6C-4E3C-B4CE-95142042EB20}" destId="{B3CEDF95-6FBA-4DB9-8DDB-4E989566116A}" srcOrd="0" destOrd="0" presId="urn:microsoft.com/office/officeart/2008/layout/HexagonCluster"/>
    <dgm:cxn modelId="{474FC116-C5C0-4FEE-B464-3BE85AFAA9DE}" type="presParOf" srcId="{D9A21144-3004-4EE6-A38E-23AA8ABDDC61}" destId="{25DB2639-622E-47CB-A7B6-D00ECE2ACAAE}" srcOrd="17" destOrd="0" presId="urn:microsoft.com/office/officeart/2008/layout/HexagonCluster"/>
    <dgm:cxn modelId="{2666EBAB-3E65-45C5-8A53-4CE95CBBCD69}" type="presParOf" srcId="{25DB2639-622E-47CB-A7B6-D00ECE2ACAAE}" destId="{65B26AAF-7124-4566-909E-7CF2756488C7}" srcOrd="0" destOrd="0" presId="urn:microsoft.com/office/officeart/2008/layout/HexagonCluster"/>
    <dgm:cxn modelId="{98E66725-4231-457C-8E8A-63C53CF6BE5A}" type="presParOf" srcId="{D9A21144-3004-4EE6-A38E-23AA8ABDDC61}" destId="{1C5781F7-8660-410C-B089-E9AEE9D07528}" srcOrd="18" destOrd="0" presId="urn:microsoft.com/office/officeart/2008/layout/HexagonCluster"/>
    <dgm:cxn modelId="{274AECDD-A71E-4927-A5D1-52EBB9041174}" type="presParOf" srcId="{1C5781F7-8660-410C-B089-E9AEE9D07528}" destId="{922F4D7D-1035-410E-BC9A-F366A632BD7E}" srcOrd="0" destOrd="0" presId="urn:microsoft.com/office/officeart/2008/layout/HexagonCluster"/>
    <dgm:cxn modelId="{EBFB2E3D-1A6D-47D4-BDA3-13AA9D039AB0}" type="presParOf" srcId="{D9A21144-3004-4EE6-A38E-23AA8ABDDC61}" destId="{19099693-89C9-4B39-AD69-E38D97D45BBF}" srcOrd="19" destOrd="0" presId="urn:microsoft.com/office/officeart/2008/layout/HexagonCluster"/>
    <dgm:cxn modelId="{C29EDD5C-3E4E-445F-BC80-E14A9CE97CC9}" type="presParOf" srcId="{19099693-89C9-4B39-AD69-E38D97D45BBF}" destId="{52014DBB-2ADC-4ED1-9228-4EBE6E3D12CD}" srcOrd="0" destOrd="0" presId="urn:microsoft.com/office/officeart/2008/layout/HexagonCluster"/>
    <dgm:cxn modelId="{A841CE43-8371-418A-A2CA-AE1E4D56A8FD}" type="presParOf" srcId="{D9A21144-3004-4EE6-A38E-23AA8ABDDC61}" destId="{C43B5ABD-EE98-4C42-B067-CC14BE8F8E96}" srcOrd="20" destOrd="0" presId="urn:microsoft.com/office/officeart/2008/layout/HexagonCluster"/>
    <dgm:cxn modelId="{7EA0ED58-9DB4-447C-8F3D-838A378D3CB4}" type="presParOf" srcId="{C43B5ABD-EE98-4C42-B067-CC14BE8F8E96}" destId="{25BED9B3-D8D7-418C-9AB4-486973A0F9DD}" srcOrd="0" destOrd="0" presId="urn:microsoft.com/office/officeart/2008/layout/HexagonCluster"/>
    <dgm:cxn modelId="{7775F8C6-4CB6-43BA-A525-F01E5453E1F5}" type="presParOf" srcId="{D9A21144-3004-4EE6-A38E-23AA8ABDDC61}" destId="{C59A8144-E140-4F5F-B60F-B76A828F8FC5}" srcOrd="21" destOrd="0" presId="urn:microsoft.com/office/officeart/2008/layout/HexagonCluster"/>
    <dgm:cxn modelId="{D8BB7CCB-5691-4ED6-A9BA-DEC23EE93666}" type="presParOf" srcId="{C59A8144-E140-4F5F-B60F-B76A828F8FC5}" destId="{E6733DAB-AB30-48CC-9D0B-B1223A709D74}" srcOrd="0" destOrd="0" presId="urn:microsoft.com/office/officeart/2008/layout/HexagonCluster"/>
    <dgm:cxn modelId="{2B2C18E1-8795-416C-9746-E0A9ED96DD86}" type="presParOf" srcId="{D9A21144-3004-4EE6-A38E-23AA8ABDDC61}" destId="{41AB9AAC-D87A-4582-84D4-D38592EEC5BC}" srcOrd="22" destOrd="0" presId="urn:microsoft.com/office/officeart/2008/layout/HexagonCluster"/>
    <dgm:cxn modelId="{3C20E2A0-3878-4BA9-8F3C-C4FA06626E2A}" type="presParOf" srcId="{41AB9AAC-D87A-4582-84D4-D38592EEC5BC}" destId="{05065F5B-66EB-4F80-8E69-51C2E2BCFD35}" srcOrd="0" destOrd="0" presId="urn:microsoft.com/office/officeart/2008/layout/HexagonCluster"/>
    <dgm:cxn modelId="{F739E84D-5B66-498D-931B-582AC25799E0}" type="presParOf" srcId="{D9A21144-3004-4EE6-A38E-23AA8ABDDC61}" destId="{BE8CBBE4-0388-46E5-BB4E-517F62F95610}" srcOrd="23" destOrd="0" presId="urn:microsoft.com/office/officeart/2008/layout/HexagonCluster"/>
    <dgm:cxn modelId="{49E7B994-164E-4E83-9229-05541214A535}" type="presParOf" srcId="{BE8CBBE4-0388-46E5-BB4E-517F62F95610}" destId="{77A901EF-7A32-4DFD-A062-E843D2F8334F}" srcOrd="0" destOrd="0" presId="urn:microsoft.com/office/officeart/2008/layout/HexagonCluster"/>
    <dgm:cxn modelId="{7978AD89-B105-4FD1-A752-A406FD9A5FAB}" type="presParOf" srcId="{D9A21144-3004-4EE6-A38E-23AA8ABDDC61}" destId="{EAF39FEC-51AF-4443-92A2-B211BDDE6990}" srcOrd="24" destOrd="0" presId="urn:microsoft.com/office/officeart/2008/layout/HexagonCluster"/>
    <dgm:cxn modelId="{A4C01575-5AB7-4B7B-9982-9912D0408191}" type="presParOf" srcId="{EAF39FEC-51AF-4443-92A2-B211BDDE6990}" destId="{05B4E1F0-4E3A-487E-985A-CD44659FDDED}" srcOrd="0" destOrd="0" presId="urn:microsoft.com/office/officeart/2008/layout/HexagonCluster"/>
    <dgm:cxn modelId="{7FCFE9A0-C82A-4DCE-A9CD-69F38F815FA6}" type="presParOf" srcId="{D9A21144-3004-4EE6-A38E-23AA8ABDDC61}" destId="{505B1E1A-D5D0-4538-AD3C-1C6F0FAB880B}" srcOrd="25" destOrd="0" presId="urn:microsoft.com/office/officeart/2008/layout/HexagonCluster"/>
    <dgm:cxn modelId="{7D858080-B25D-47AC-8991-C8F9B9452D66}" type="presParOf" srcId="{505B1E1A-D5D0-4538-AD3C-1C6F0FAB880B}" destId="{32CA1F52-3B3E-4FAE-82E7-A40B5D2D9AA6}" srcOrd="0" destOrd="0" presId="urn:microsoft.com/office/officeart/2008/layout/HexagonCluster"/>
    <dgm:cxn modelId="{C45269E3-8751-4628-83B7-836B8FAB5C54}" type="presParOf" srcId="{D9A21144-3004-4EE6-A38E-23AA8ABDDC61}" destId="{6ACA6177-4177-4070-8CB8-891FFC8AC759}" srcOrd="26" destOrd="0" presId="urn:microsoft.com/office/officeart/2008/layout/HexagonCluster"/>
    <dgm:cxn modelId="{D00C8A99-FA22-46C8-8736-15B614CF1242}" type="presParOf" srcId="{6ACA6177-4177-4070-8CB8-891FFC8AC759}" destId="{603CE6DE-1F30-4961-8333-B04921DA0B0D}" srcOrd="0" destOrd="0" presId="urn:microsoft.com/office/officeart/2008/layout/HexagonCluster"/>
    <dgm:cxn modelId="{D9A4A619-DF4E-4F61-96B8-0E8AB936458C}" type="presParOf" srcId="{D9A21144-3004-4EE6-A38E-23AA8ABDDC61}" destId="{D9F76803-78A1-403A-A24E-3C83635C2FA0}" srcOrd="27" destOrd="0" presId="urn:microsoft.com/office/officeart/2008/layout/HexagonCluster"/>
    <dgm:cxn modelId="{5109AAF5-E187-4A70-81B0-B5824361B8EA}" type="presParOf" srcId="{D9F76803-78A1-403A-A24E-3C83635C2FA0}" destId="{5A332FC3-B8F2-40A5-AE87-FC649646C5AB}" srcOrd="0" destOrd="0" presId="urn:microsoft.com/office/officeart/2008/layout/HexagonCluster"/>
    <dgm:cxn modelId="{B79C7570-32C1-44B0-8F76-D991E5756642}" type="presParOf" srcId="{D9A21144-3004-4EE6-A38E-23AA8ABDDC61}" destId="{D23B6A7C-D473-49E9-B9EA-B41A499A416C}" srcOrd="28" destOrd="0" presId="urn:microsoft.com/office/officeart/2008/layout/HexagonCluster"/>
    <dgm:cxn modelId="{B6F611D1-842E-4BDD-A207-374748C739C7}" type="presParOf" srcId="{D23B6A7C-D473-49E9-B9EA-B41A499A416C}" destId="{AE43BEFD-0737-4BE3-8DE0-914BC6B7065D}" srcOrd="0" destOrd="0" presId="urn:microsoft.com/office/officeart/2008/layout/HexagonCluster"/>
    <dgm:cxn modelId="{63C5FD48-901C-4DB2-A2D9-6DE32F0BAA0F}" type="presParOf" srcId="{D9A21144-3004-4EE6-A38E-23AA8ABDDC61}" destId="{B21B4219-CDE8-4629-A487-AECB92D73956}" srcOrd="29" destOrd="0" presId="urn:microsoft.com/office/officeart/2008/layout/HexagonCluster"/>
    <dgm:cxn modelId="{E0427337-F081-4FCD-9CE6-D9DF69E8F8BC}" type="presParOf" srcId="{B21B4219-CDE8-4629-A487-AECB92D73956}" destId="{A1B528C8-692B-44E5-A7B7-5B9E5BF5DFE6}" srcOrd="0" destOrd="0" presId="urn:microsoft.com/office/officeart/2008/layout/HexagonCluster"/>
    <dgm:cxn modelId="{D63525D7-25BF-4CF0-BC82-B1B1B92E1ACE}" type="presParOf" srcId="{D9A21144-3004-4EE6-A38E-23AA8ABDDC61}" destId="{2E614F11-D7E7-4699-9A1F-269CA9D6AB24}" srcOrd="30" destOrd="0" presId="urn:microsoft.com/office/officeart/2008/layout/HexagonCluster"/>
    <dgm:cxn modelId="{4CDC8CB7-D70F-4E41-81C6-A7593863EA37}" type="presParOf" srcId="{2E614F11-D7E7-4699-9A1F-269CA9D6AB24}" destId="{3517BB7F-4E27-4B0D-A72F-C16D7052513C}" srcOrd="0" destOrd="0" presId="urn:microsoft.com/office/officeart/2008/layout/HexagonCluster"/>
    <dgm:cxn modelId="{6C2C68ED-3991-4F6C-B882-5BF9A755EA95}" type="presParOf" srcId="{D9A21144-3004-4EE6-A38E-23AA8ABDDC61}" destId="{346F3429-6817-42B6-8BAB-3CA66429AC8B}" srcOrd="31" destOrd="0" presId="urn:microsoft.com/office/officeart/2008/layout/HexagonCluster"/>
    <dgm:cxn modelId="{BFA7E4ED-F2E8-4E8B-BDC5-1C2A69D71B1E}" type="presParOf" srcId="{346F3429-6817-42B6-8BAB-3CA66429AC8B}" destId="{6A3D0CDF-2F2D-4C91-9AF8-22771A50D032}" srcOrd="0" destOrd="0" presId="urn:microsoft.com/office/officeart/2008/layout/HexagonCluster"/>
    <dgm:cxn modelId="{176538EA-8F0D-4C85-A17C-ADD83D187E50}" type="presParOf" srcId="{D9A21144-3004-4EE6-A38E-23AA8ABDDC61}" destId="{3931FE15-0043-4DA7-A327-7AA07600F938}" srcOrd="32" destOrd="0" presId="urn:microsoft.com/office/officeart/2008/layout/HexagonCluster"/>
    <dgm:cxn modelId="{7DC275A1-FBC6-45C9-AF32-831A057658B5}" type="presParOf" srcId="{3931FE15-0043-4DA7-A327-7AA07600F938}" destId="{CD68CD94-DEE7-4F54-95FA-C56B98913622}" srcOrd="0" destOrd="0" presId="urn:microsoft.com/office/officeart/2008/layout/HexagonCluster"/>
    <dgm:cxn modelId="{3458E05D-57C5-4442-8161-68307ABDF890}" type="presParOf" srcId="{D9A21144-3004-4EE6-A38E-23AA8ABDDC61}" destId="{F1D7293F-7B73-4577-A2DB-20F25157ABA9}" srcOrd="33" destOrd="0" presId="urn:microsoft.com/office/officeart/2008/layout/HexagonCluster"/>
    <dgm:cxn modelId="{83017CB6-34E3-4AE1-8D97-F5A5713674C2}" type="presParOf" srcId="{F1D7293F-7B73-4577-A2DB-20F25157ABA9}" destId="{1F5BF7C3-C90A-436B-A788-FDA3F9C546B6}" srcOrd="0" destOrd="0" presId="urn:microsoft.com/office/officeart/2008/layout/HexagonCluster"/>
    <dgm:cxn modelId="{08D537D5-2708-4FE7-ABBC-4769CEA4B7DF}" type="presParOf" srcId="{D9A21144-3004-4EE6-A38E-23AA8ABDDC61}" destId="{ACFDBD22-098E-41EB-9405-C578C3ED50E6}" srcOrd="34" destOrd="0" presId="urn:microsoft.com/office/officeart/2008/layout/HexagonCluster"/>
    <dgm:cxn modelId="{DD4F70AB-ECA3-40D3-B784-870C8D37B55E}" type="presParOf" srcId="{ACFDBD22-098E-41EB-9405-C578C3ED50E6}" destId="{02C82805-66D7-4CEC-B061-88245BE33909}" srcOrd="0" destOrd="0" presId="urn:microsoft.com/office/officeart/2008/layout/HexagonCluster"/>
    <dgm:cxn modelId="{7F96B893-A48A-4BDA-9B8C-BBBEC39DE167}" type="presParOf" srcId="{D9A21144-3004-4EE6-A38E-23AA8ABDDC61}" destId="{183CD9E1-9E3E-4571-9AA5-92084E4431B1}" srcOrd="35" destOrd="0" presId="urn:microsoft.com/office/officeart/2008/layout/HexagonCluster"/>
    <dgm:cxn modelId="{D748EAB2-2417-476D-A22C-475DE00EBBAE}" type="presParOf" srcId="{183CD9E1-9E3E-4571-9AA5-92084E4431B1}" destId="{B39B8C4D-09EB-4DC6-977A-5385D90CFE9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3AAC267-4922-4775-A732-718F90825B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CC597FC-3965-480A-BB8E-6D3872597A1F}">
      <dgm:prSet phldrT="[Text]"/>
      <dgm:spPr/>
      <dgm:t>
        <a:bodyPr/>
        <a:lstStyle/>
        <a:p>
          <a:r>
            <a:rPr lang="en-US" dirty="0" smtClean="0"/>
            <a:t>PROCESS TRANSFORMATION</a:t>
          </a:r>
          <a:endParaRPr lang="en-US" dirty="0"/>
        </a:p>
      </dgm:t>
    </dgm:pt>
    <dgm:pt modelId="{00A4359D-61A8-444D-A3E1-9974275F1156}" type="parTrans" cxnId="{62D752E6-9BC7-4048-852E-89E2574125B9}">
      <dgm:prSet/>
      <dgm:spPr/>
      <dgm:t>
        <a:bodyPr/>
        <a:lstStyle/>
        <a:p>
          <a:endParaRPr lang="en-US"/>
        </a:p>
      </dgm:t>
    </dgm:pt>
    <dgm:pt modelId="{AB75A282-25D4-4DAD-BF9C-C7C0995D212D}" type="sibTrans" cxnId="{62D752E6-9BC7-4048-852E-89E2574125B9}">
      <dgm:prSet/>
      <dgm:spPr/>
      <dgm:t>
        <a:bodyPr/>
        <a:lstStyle/>
        <a:p>
          <a:endParaRPr lang="en-US"/>
        </a:p>
      </dgm:t>
    </dgm:pt>
    <dgm:pt modelId="{01B8E8F0-C1DE-4FF7-8577-D82A8426100A}">
      <dgm:prSet phldrT="[Text]" custT="1"/>
      <dgm:spPr/>
      <dgm:t>
        <a:bodyPr/>
        <a:lstStyle/>
        <a:p>
          <a:pPr algn="just"/>
          <a:r>
            <a:rPr lang="en-US" sz="1800" dirty="0" smtClean="0"/>
            <a:t>It will </a:t>
          </a:r>
          <a:r>
            <a:rPr lang="en-US" sz="1800" b="0" i="0" dirty="0" smtClean="0"/>
            <a:t>modernize </a:t>
          </a:r>
          <a:r>
            <a:rPr lang="en-US" sz="1800" b="0" i="0" dirty="0" smtClean="0"/>
            <a:t>an organization’s processes, integrate new technology, save money, and better incorporate core systems.</a:t>
          </a:r>
          <a:endParaRPr lang="en-US" sz="1800" dirty="0"/>
        </a:p>
      </dgm:t>
    </dgm:pt>
    <dgm:pt modelId="{44118F60-C0DF-49F9-9BD4-18414E051493}" type="parTrans" cxnId="{B07F5D02-F891-4109-8DDA-162EE0A3BEA6}">
      <dgm:prSet/>
      <dgm:spPr/>
      <dgm:t>
        <a:bodyPr/>
        <a:lstStyle/>
        <a:p>
          <a:endParaRPr lang="en-US"/>
        </a:p>
      </dgm:t>
    </dgm:pt>
    <dgm:pt modelId="{30DC672B-E117-4324-A160-6566658ED8D1}" type="sibTrans" cxnId="{B07F5D02-F891-4109-8DDA-162EE0A3BEA6}">
      <dgm:prSet/>
      <dgm:spPr/>
      <dgm:t>
        <a:bodyPr/>
        <a:lstStyle/>
        <a:p>
          <a:endParaRPr lang="en-US"/>
        </a:p>
      </dgm:t>
    </dgm:pt>
    <dgm:pt modelId="{8EBD6374-C1AC-4FCC-BD19-BE122AEFD37E}">
      <dgm:prSet phldrT="[Text]"/>
      <dgm:spPr/>
      <dgm:t>
        <a:bodyPr/>
        <a:lstStyle/>
        <a:p>
          <a:r>
            <a:rPr lang="en-US" dirty="0" smtClean="0"/>
            <a:t>BUSINESS MODEL TRANSFORMATION</a:t>
          </a:r>
          <a:endParaRPr lang="en-US" dirty="0"/>
        </a:p>
      </dgm:t>
    </dgm:pt>
    <dgm:pt modelId="{63E3E749-5775-44AE-A2A6-15C7C3EA55F3}" type="parTrans" cxnId="{950A0785-1111-4BA4-9564-D826535B3CB4}">
      <dgm:prSet/>
      <dgm:spPr/>
      <dgm:t>
        <a:bodyPr/>
        <a:lstStyle/>
        <a:p>
          <a:endParaRPr lang="en-US"/>
        </a:p>
      </dgm:t>
    </dgm:pt>
    <dgm:pt modelId="{D17E48B8-DF1D-4AD2-BC04-054AF7BB51A5}" type="sibTrans" cxnId="{950A0785-1111-4BA4-9564-D826535B3CB4}">
      <dgm:prSet/>
      <dgm:spPr/>
      <dgm:t>
        <a:bodyPr/>
        <a:lstStyle/>
        <a:p>
          <a:endParaRPr lang="en-US"/>
        </a:p>
      </dgm:t>
    </dgm:pt>
    <dgm:pt modelId="{5E7032BC-E524-47A5-BFBB-E9F24BB74076}">
      <dgm:prSet phldrT="[Text]" custT="1"/>
      <dgm:spPr/>
      <dgm:t>
        <a:bodyPr/>
        <a:lstStyle/>
        <a:p>
          <a:r>
            <a:rPr lang="en-US" sz="2400" dirty="0" smtClean="0"/>
            <a:t>Netflix, </a:t>
          </a:r>
          <a:r>
            <a:rPr lang="en-US" sz="2400" dirty="0" err="1" smtClean="0"/>
            <a:t>Uber</a:t>
          </a:r>
          <a:r>
            <a:rPr lang="en-US" sz="2400" dirty="0" smtClean="0"/>
            <a:t>, Apple, I-Tunes</a:t>
          </a:r>
          <a:endParaRPr lang="en-US" sz="2400" dirty="0"/>
        </a:p>
      </dgm:t>
    </dgm:pt>
    <dgm:pt modelId="{C59B26A8-A322-4076-973C-217176A12867}" type="parTrans" cxnId="{B5717199-94A3-4730-98C7-D1591CBDEEE1}">
      <dgm:prSet/>
      <dgm:spPr/>
      <dgm:t>
        <a:bodyPr/>
        <a:lstStyle/>
        <a:p>
          <a:endParaRPr lang="en-US"/>
        </a:p>
      </dgm:t>
    </dgm:pt>
    <dgm:pt modelId="{373638EA-6EED-4D25-9F3C-5A22F3733E93}" type="sibTrans" cxnId="{B5717199-94A3-4730-98C7-D1591CBDEEE1}">
      <dgm:prSet/>
      <dgm:spPr/>
      <dgm:t>
        <a:bodyPr/>
        <a:lstStyle/>
        <a:p>
          <a:endParaRPr lang="en-US"/>
        </a:p>
      </dgm:t>
    </dgm:pt>
    <dgm:pt modelId="{61CC407D-76FF-40F6-883D-1EDC4689CF64}">
      <dgm:prSet phldrT="[Text]"/>
      <dgm:spPr/>
      <dgm:t>
        <a:bodyPr/>
        <a:lstStyle/>
        <a:p>
          <a:r>
            <a:rPr lang="en-US" dirty="0" smtClean="0"/>
            <a:t>DOMAIN TRANSFORMATION</a:t>
          </a:r>
          <a:endParaRPr lang="en-US" dirty="0"/>
        </a:p>
      </dgm:t>
    </dgm:pt>
    <dgm:pt modelId="{C3ADAADC-3632-420D-91C8-58180E0CC9E6}" type="parTrans" cxnId="{678C44D9-CE77-4A96-AE62-00A1B37EB38D}">
      <dgm:prSet/>
      <dgm:spPr/>
      <dgm:t>
        <a:bodyPr/>
        <a:lstStyle/>
        <a:p>
          <a:endParaRPr lang="en-US"/>
        </a:p>
      </dgm:t>
    </dgm:pt>
    <dgm:pt modelId="{26150681-855A-4327-A0E5-A13723317D14}" type="sibTrans" cxnId="{678C44D9-CE77-4A96-AE62-00A1B37EB38D}">
      <dgm:prSet/>
      <dgm:spPr/>
      <dgm:t>
        <a:bodyPr/>
        <a:lstStyle/>
        <a:p>
          <a:endParaRPr lang="en-US"/>
        </a:p>
      </dgm:t>
    </dgm:pt>
    <dgm:pt modelId="{ED3AD1F3-0CF2-4539-B83B-AAD0575B57CA}">
      <dgm:prSet phldrT="[Text]" custT="1"/>
      <dgm:spPr/>
      <dgm:t>
        <a:bodyPr/>
        <a:lstStyle/>
        <a:p>
          <a:pPr algn="just"/>
          <a:r>
            <a:rPr lang="en-US" sz="2400" b="0" i="0" dirty="0" smtClean="0">
              <a:latin typeface="+mj-lt"/>
            </a:rPr>
            <a:t>Online </a:t>
          </a:r>
          <a:r>
            <a:rPr lang="en-US" sz="2400" b="0" i="0" dirty="0" smtClean="0">
              <a:latin typeface="+mj-lt"/>
            </a:rPr>
            <a:t>retailer, Amazon, which expanded into a new market domain with the launch of Amazon Web Services (AWS). </a:t>
          </a:r>
          <a:endParaRPr lang="en-US" sz="2400" dirty="0">
            <a:latin typeface="+mj-lt"/>
          </a:endParaRPr>
        </a:p>
      </dgm:t>
    </dgm:pt>
    <dgm:pt modelId="{C3E952CC-317F-4280-A1D6-F38DDBB6E951}" type="parTrans" cxnId="{7FD6EA1E-32BB-46F8-9A21-78F6D444A42E}">
      <dgm:prSet/>
      <dgm:spPr/>
      <dgm:t>
        <a:bodyPr/>
        <a:lstStyle/>
        <a:p>
          <a:endParaRPr lang="en-US"/>
        </a:p>
      </dgm:t>
    </dgm:pt>
    <dgm:pt modelId="{19906096-1F61-4A7F-A7DA-D1EF95CBEAA6}" type="sibTrans" cxnId="{7FD6EA1E-32BB-46F8-9A21-78F6D444A42E}">
      <dgm:prSet/>
      <dgm:spPr/>
      <dgm:t>
        <a:bodyPr/>
        <a:lstStyle/>
        <a:p>
          <a:endParaRPr lang="en-US"/>
        </a:p>
      </dgm:t>
    </dgm:pt>
    <dgm:pt modelId="{D6EC2533-F405-47A8-877D-8942EB545E4E}">
      <dgm:prSet phldrT="[Text]"/>
      <dgm:spPr/>
      <dgm:t>
        <a:bodyPr/>
        <a:lstStyle/>
        <a:p>
          <a:r>
            <a:rPr lang="en-US" dirty="0" smtClean="0"/>
            <a:t>CULTURAL/ ORGANIZATIONAL TRANSFORMATION</a:t>
          </a:r>
          <a:endParaRPr lang="en-US" dirty="0"/>
        </a:p>
      </dgm:t>
    </dgm:pt>
    <dgm:pt modelId="{43EC5B64-10C2-426D-A99E-9E66AB72B154}" type="parTrans" cxnId="{586AE627-3EE0-42F0-8493-7A6A3CFD33C3}">
      <dgm:prSet/>
      <dgm:spPr/>
      <dgm:t>
        <a:bodyPr/>
        <a:lstStyle/>
        <a:p>
          <a:endParaRPr lang="en-US"/>
        </a:p>
      </dgm:t>
    </dgm:pt>
    <dgm:pt modelId="{503C9408-206B-40B9-AC35-5E2894F7172F}" type="sibTrans" cxnId="{586AE627-3EE0-42F0-8493-7A6A3CFD33C3}">
      <dgm:prSet/>
      <dgm:spPr/>
      <dgm:t>
        <a:bodyPr/>
        <a:lstStyle/>
        <a:p>
          <a:endParaRPr lang="en-US"/>
        </a:p>
      </dgm:t>
    </dgm:pt>
    <dgm:pt modelId="{19050686-C0AC-481A-BD23-CA624F6BDE47}">
      <dgm:prSet phldrT="[Text]" custT="1"/>
      <dgm:spPr/>
      <dgm:t>
        <a:bodyPr/>
        <a:lstStyle/>
        <a:p>
          <a:pPr algn="just"/>
          <a:r>
            <a:rPr lang="en-US" sz="1800" b="0" i="0" dirty="0" smtClean="0">
              <a:latin typeface="+mj-lt"/>
            </a:rPr>
            <a:t>Align </a:t>
          </a:r>
          <a:r>
            <a:rPr lang="en-US" sz="1800" b="0" i="0" dirty="0" smtClean="0">
              <a:latin typeface="+mj-lt"/>
            </a:rPr>
            <a:t>its digital transformation efforts with its internal values and </a:t>
          </a:r>
          <a:r>
            <a:rPr lang="en-US" sz="1800" b="0" i="0" dirty="0" smtClean="0">
              <a:latin typeface="+mj-lt"/>
            </a:rPr>
            <a:t>behaviors</a:t>
          </a:r>
          <a:endParaRPr lang="en-US" sz="1800" dirty="0">
            <a:latin typeface="+mj-lt"/>
          </a:endParaRPr>
        </a:p>
      </dgm:t>
    </dgm:pt>
    <dgm:pt modelId="{A1303EE0-670D-43A8-9B89-EDB7CD531BD0}" type="parTrans" cxnId="{B3A80B3D-B837-4593-A33F-5B1CD896CE7E}">
      <dgm:prSet/>
      <dgm:spPr/>
      <dgm:t>
        <a:bodyPr/>
        <a:lstStyle/>
        <a:p>
          <a:endParaRPr lang="en-US"/>
        </a:p>
      </dgm:t>
    </dgm:pt>
    <dgm:pt modelId="{325EB430-B008-45A0-82A7-EBD2EDA4D192}" type="sibTrans" cxnId="{B3A80B3D-B837-4593-A33F-5B1CD896CE7E}">
      <dgm:prSet/>
      <dgm:spPr/>
      <dgm:t>
        <a:bodyPr/>
        <a:lstStyle/>
        <a:p>
          <a:endParaRPr lang="en-US"/>
        </a:p>
      </dgm:t>
    </dgm:pt>
    <dgm:pt modelId="{BBE6A49F-08B0-4DB7-9116-CB305FA644DB}">
      <dgm:prSet phldrT="[Text]" custT="1"/>
      <dgm:spPr/>
      <dgm:t>
        <a:bodyPr/>
        <a:lstStyle/>
        <a:p>
          <a:pPr algn="just"/>
          <a:r>
            <a:rPr lang="en-US" sz="1800" b="1" i="0" dirty="0" smtClean="0">
              <a:latin typeface="+mj-lt"/>
            </a:rPr>
            <a:t>Change Management and Employee Adoption</a:t>
          </a:r>
          <a:endParaRPr lang="en-US" sz="1800" dirty="0">
            <a:latin typeface="+mj-lt"/>
          </a:endParaRPr>
        </a:p>
      </dgm:t>
    </dgm:pt>
    <dgm:pt modelId="{3D2FA5F3-62C8-4F54-B260-C287BB86C2B0}" type="parTrans" cxnId="{7EAA9E91-0448-42A3-A6A8-43D4AA805B76}">
      <dgm:prSet/>
      <dgm:spPr/>
      <dgm:t>
        <a:bodyPr/>
        <a:lstStyle/>
        <a:p>
          <a:endParaRPr lang="en-US"/>
        </a:p>
      </dgm:t>
    </dgm:pt>
    <dgm:pt modelId="{D51E65EA-EF62-445F-93FB-FE1343356C1C}" type="sibTrans" cxnId="{7EAA9E91-0448-42A3-A6A8-43D4AA805B76}">
      <dgm:prSet/>
      <dgm:spPr/>
      <dgm:t>
        <a:bodyPr/>
        <a:lstStyle/>
        <a:p>
          <a:endParaRPr lang="en-US"/>
        </a:p>
      </dgm:t>
    </dgm:pt>
    <dgm:pt modelId="{3733A32B-1987-4D6B-9926-7A0D5435976D}" type="pres">
      <dgm:prSet presAssocID="{C3AAC267-4922-4775-A732-718F90825B72}" presName="Name0" presStyleCnt="0">
        <dgm:presLayoutVars>
          <dgm:dir/>
          <dgm:animLvl val="lvl"/>
          <dgm:resizeHandles val="exact"/>
        </dgm:presLayoutVars>
      </dgm:prSet>
      <dgm:spPr/>
      <dgm:t>
        <a:bodyPr/>
        <a:lstStyle/>
        <a:p>
          <a:endParaRPr lang="en-US"/>
        </a:p>
      </dgm:t>
    </dgm:pt>
    <dgm:pt modelId="{F14FB725-3CE3-45AA-8BD4-1207BA2F4859}" type="pres">
      <dgm:prSet presAssocID="{CCC597FC-3965-480A-BB8E-6D3872597A1F}" presName="linNode" presStyleCnt="0"/>
      <dgm:spPr/>
    </dgm:pt>
    <dgm:pt modelId="{18A0EF60-0DA9-43F2-83F9-CF72D1878026}" type="pres">
      <dgm:prSet presAssocID="{CCC597FC-3965-480A-BB8E-6D3872597A1F}" presName="parentText" presStyleLbl="node1" presStyleIdx="0" presStyleCnt="4">
        <dgm:presLayoutVars>
          <dgm:chMax val="1"/>
          <dgm:bulletEnabled val="1"/>
        </dgm:presLayoutVars>
      </dgm:prSet>
      <dgm:spPr/>
      <dgm:t>
        <a:bodyPr/>
        <a:lstStyle/>
        <a:p>
          <a:endParaRPr lang="en-US"/>
        </a:p>
      </dgm:t>
    </dgm:pt>
    <dgm:pt modelId="{0743FAE8-B05A-48C5-B5F9-993A7CFB25E9}" type="pres">
      <dgm:prSet presAssocID="{CCC597FC-3965-480A-BB8E-6D3872597A1F}" presName="descendantText" presStyleLbl="alignAccFollowNode1" presStyleIdx="0" presStyleCnt="4">
        <dgm:presLayoutVars>
          <dgm:bulletEnabled val="1"/>
        </dgm:presLayoutVars>
      </dgm:prSet>
      <dgm:spPr/>
      <dgm:t>
        <a:bodyPr/>
        <a:lstStyle/>
        <a:p>
          <a:endParaRPr lang="en-US"/>
        </a:p>
      </dgm:t>
    </dgm:pt>
    <dgm:pt modelId="{4F63B880-1DFD-475E-8E77-BF2D3A64DA4D}" type="pres">
      <dgm:prSet presAssocID="{AB75A282-25D4-4DAD-BF9C-C7C0995D212D}" presName="sp" presStyleCnt="0"/>
      <dgm:spPr/>
    </dgm:pt>
    <dgm:pt modelId="{BF2098A1-8E03-4BD0-8B33-320852A8A7EA}" type="pres">
      <dgm:prSet presAssocID="{8EBD6374-C1AC-4FCC-BD19-BE122AEFD37E}" presName="linNode" presStyleCnt="0"/>
      <dgm:spPr/>
    </dgm:pt>
    <dgm:pt modelId="{B7192361-426C-43ED-A5E4-29751AE2D030}" type="pres">
      <dgm:prSet presAssocID="{8EBD6374-C1AC-4FCC-BD19-BE122AEFD37E}" presName="parentText" presStyleLbl="node1" presStyleIdx="1" presStyleCnt="4">
        <dgm:presLayoutVars>
          <dgm:chMax val="1"/>
          <dgm:bulletEnabled val="1"/>
        </dgm:presLayoutVars>
      </dgm:prSet>
      <dgm:spPr/>
      <dgm:t>
        <a:bodyPr/>
        <a:lstStyle/>
        <a:p>
          <a:endParaRPr lang="en-US"/>
        </a:p>
      </dgm:t>
    </dgm:pt>
    <dgm:pt modelId="{24C8DF2E-2CD5-49D1-95EA-6D324BC0C423}" type="pres">
      <dgm:prSet presAssocID="{8EBD6374-C1AC-4FCC-BD19-BE122AEFD37E}" presName="descendantText" presStyleLbl="alignAccFollowNode1" presStyleIdx="1" presStyleCnt="4" custScaleX="98966" custScaleY="85023">
        <dgm:presLayoutVars>
          <dgm:bulletEnabled val="1"/>
        </dgm:presLayoutVars>
      </dgm:prSet>
      <dgm:spPr/>
      <dgm:t>
        <a:bodyPr/>
        <a:lstStyle/>
        <a:p>
          <a:endParaRPr lang="en-US"/>
        </a:p>
      </dgm:t>
    </dgm:pt>
    <dgm:pt modelId="{0DC83BFE-D806-4107-8A6E-9CBAE878EDFB}" type="pres">
      <dgm:prSet presAssocID="{D17E48B8-DF1D-4AD2-BC04-054AF7BB51A5}" presName="sp" presStyleCnt="0"/>
      <dgm:spPr/>
    </dgm:pt>
    <dgm:pt modelId="{C6AC34A0-24F4-4A46-9909-8B507011CBD1}" type="pres">
      <dgm:prSet presAssocID="{61CC407D-76FF-40F6-883D-1EDC4689CF64}" presName="linNode" presStyleCnt="0"/>
      <dgm:spPr/>
    </dgm:pt>
    <dgm:pt modelId="{76C92FC1-2703-4BA0-B1BC-65A9FEC8A87A}" type="pres">
      <dgm:prSet presAssocID="{61CC407D-76FF-40F6-883D-1EDC4689CF64}" presName="parentText" presStyleLbl="node1" presStyleIdx="2" presStyleCnt="4">
        <dgm:presLayoutVars>
          <dgm:chMax val="1"/>
          <dgm:bulletEnabled val="1"/>
        </dgm:presLayoutVars>
      </dgm:prSet>
      <dgm:spPr/>
      <dgm:t>
        <a:bodyPr/>
        <a:lstStyle/>
        <a:p>
          <a:endParaRPr lang="en-US"/>
        </a:p>
      </dgm:t>
    </dgm:pt>
    <dgm:pt modelId="{34F9CF5D-09F1-4C14-AAB2-94C78B3B3884}" type="pres">
      <dgm:prSet presAssocID="{61CC407D-76FF-40F6-883D-1EDC4689CF64}" presName="descendantText" presStyleLbl="alignAccFollowNode1" presStyleIdx="2" presStyleCnt="4" custScaleY="161951">
        <dgm:presLayoutVars>
          <dgm:bulletEnabled val="1"/>
        </dgm:presLayoutVars>
      </dgm:prSet>
      <dgm:spPr/>
      <dgm:t>
        <a:bodyPr/>
        <a:lstStyle/>
        <a:p>
          <a:endParaRPr lang="en-US"/>
        </a:p>
      </dgm:t>
    </dgm:pt>
    <dgm:pt modelId="{A0AFBC22-F9B6-4C8A-A76D-E5F4A24A7A97}" type="pres">
      <dgm:prSet presAssocID="{26150681-855A-4327-A0E5-A13723317D14}" presName="sp" presStyleCnt="0"/>
      <dgm:spPr/>
    </dgm:pt>
    <dgm:pt modelId="{14759D13-56DE-4163-9AD3-1E755045FC54}" type="pres">
      <dgm:prSet presAssocID="{D6EC2533-F405-47A8-877D-8942EB545E4E}" presName="linNode" presStyleCnt="0"/>
      <dgm:spPr/>
    </dgm:pt>
    <dgm:pt modelId="{0BEEA1D2-BAD3-4927-B7C3-1781AC966305}" type="pres">
      <dgm:prSet presAssocID="{D6EC2533-F405-47A8-877D-8942EB545E4E}" presName="parentText" presStyleLbl="node1" presStyleIdx="3" presStyleCnt="4">
        <dgm:presLayoutVars>
          <dgm:chMax val="1"/>
          <dgm:bulletEnabled val="1"/>
        </dgm:presLayoutVars>
      </dgm:prSet>
      <dgm:spPr/>
      <dgm:t>
        <a:bodyPr/>
        <a:lstStyle/>
        <a:p>
          <a:endParaRPr lang="en-US"/>
        </a:p>
      </dgm:t>
    </dgm:pt>
    <dgm:pt modelId="{13DD30BB-E5DF-40E0-849A-09C18607A928}" type="pres">
      <dgm:prSet presAssocID="{D6EC2533-F405-47A8-877D-8942EB545E4E}" presName="descendantText" presStyleLbl="alignAccFollowNode1" presStyleIdx="3" presStyleCnt="4">
        <dgm:presLayoutVars>
          <dgm:bulletEnabled val="1"/>
        </dgm:presLayoutVars>
      </dgm:prSet>
      <dgm:spPr/>
      <dgm:t>
        <a:bodyPr/>
        <a:lstStyle/>
        <a:p>
          <a:endParaRPr lang="en-US"/>
        </a:p>
      </dgm:t>
    </dgm:pt>
  </dgm:ptLst>
  <dgm:cxnLst>
    <dgm:cxn modelId="{62D752E6-9BC7-4048-852E-89E2574125B9}" srcId="{C3AAC267-4922-4775-A732-718F90825B72}" destId="{CCC597FC-3965-480A-BB8E-6D3872597A1F}" srcOrd="0" destOrd="0" parTransId="{00A4359D-61A8-444D-A3E1-9974275F1156}" sibTransId="{AB75A282-25D4-4DAD-BF9C-C7C0995D212D}"/>
    <dgm:cxn modelId="{7FD6EA1E-32BB-46F8-9A21-78F6D444A42E}" srcId="{61CC407D-76FF-40F6-883D-1EDC4689CF64}" destId="{ED3AD1F3-0CF2-4539-B83B-AAD0575B57CA}" srcOrd="0" destOrd="0" parTransId="{C3E952CC-317F-4280-A1D6-F38DDBB6E951}" sibTransId="{19906096-1F61-4A7F-A7DA-D1EF95CBEAA6}"/>
    <dgm:cxn modelId="{950A0785-1111-4BA4-9564-D826535B3CB4}" srcId="{C3AAC267-4922-4775-A732-718F90825B72}" destId="{8EBD6374-C1AC-4FCC-BD19-BE122AEFD37E}" srcOrd="1" destOrd="0" parTransId="{63E3E749-5775-44AE-A2A6-15C7C3EA55F3}" sibTransId="{D17E48B8-DF1D-4AD2-BC04-054AF7BB51A5}"/>
    <dgm:cxn modelId="{0CDD0939-6787-40DE-BEF3-ED0BBD395A21}" type="presOf" srcId="{19050686-C0AC-481A-BD23-CA624F6BDE47}" destId="{13DD30BB-E5DF-40E0-849A-09C18607A928}" srcOrd="0" destOrd="0" presId="urn:microsoft.com/office/officeart/2005/8/layout/vList5"/>
    <dgm:cxn modelId="{586AE627-3EE0-42F0-8493-7A6A3CFD33C3}" srcId="{C3AAC267-4922-4775-A732-718F90825B72}" destId="{D6EC2533-F405-47A8-877D-8942EB545E4E}" srcOrd="3" destOrd="0" parTransId="{43EC5B64-10C2-426D-A99E-9E66AB72B154}" sibTransId="{503C9408-206B-40B9-AC35-5E2894F7172F}"/>
    <dgm:cxn modelId="{A2888082-B716-4C6A-87D3-FDB32416EC6C}" type="presOf" srcId="{BBE6A49F-08B0-4DB7-9116-CB305FA644DB}" destId="{13DD30BB-E5DF-40E0-849A-09C18607A928}" srcOrd="0" destOrd="1" presId="urn:microsoft.com/office/officeart/2005/8/layout/vList5"/>
    <dgm:cxn modelId="{DE4A313A-126A-4CE1-9074-3F417A2FB26D}" type="presOf" srcId="{CCC597FC-3965-480A-BB8E-6D3872597A1F}" destId="{18A0EF60-0DA9-43F2-83F9-CF72D1878026}" srcOrd="0" destOrd="0" presId="urn:microsoft.com/office/officeart/2005/8/layout/vList5"/>
    <dgm:cxn modelId="{C6AC56F1-EBC0-4A7F-8646-49320A10FD1F}" type="presOf" srcId="{C3AAC267-4922-4775-A732-718F90825B72}" destId="{3733A32B-1987-4D6B-9926-7A0D5435976D}" srcOrd="0" destOrd="0" presId="urn:microsoft.com/office/officeart/2005/8/layout/vList5"/>
    <dgm:cxn modelId="{B07F5D02-F891-4109-8DDA-162EE0A3BEA6}" srcId="{CCC597FC-3965-480A-BB8E-6D3872597A1F}" destId="{01B8E8F0-C1DE-4FF7-8577-D82A8426100A}" srcOrd="0" destOrd="0" parTransId="{44118F60-C0DF-49F9-9BD4-18414E051493}" sibTransId="{30DC672B-E117-4324-A160-6566658ED8D1}"/>
    <dgm:cxn modelId="{63B1D91F-F7E5-4F02-AAD7-CE38693C546F}" type="presOf" srcId="{5E7032BC-E524-47A5-BFBB-E9F24BB74076}" destId="{24C8DF2E-2CD5-49D1-95EA-6D324BC0C423}" srcOrd="0" destOrd="0" presId="urn:microsoft.com/office/officeart/2005/8/layout/vList5"/>
    <dgm:cxn modelId="{90CB19E0-F28D-455E-A64A-2D2CB8366A70}" type="presOf" srcId="{01B8E8F0-C1DE-4FF7-8577-D82A8426100A}" destId="{0743FAE8-B05A-48C5-B5F9-993A7CFB25E9}" srcOrd="0" destOrd="0" presId="urn:microsoft.com/office/officeart/2005/8/layout/vList5"/>
    <dgm:cxn modelId="{9927BE5C-870C-4059-9445-874418406B59}" type="presOf" srcId="{ED3AD1F3-0CF2-4539-B83B-AAD0575B57CA}" destId="{34F9CF5D-09F1-4C14-AAB2-94C78B3B3884}" srcOrd="0" destOrd="0" presId="urn:microsoft.com/office/officeart/2005/8/layout/vList5"/>
    <dgm:cxn modelId="{9D23E6F8-0FF0-4BDD-AEC3-A669004006E6}" type="presOf" srcId="{61CC407D-76FF-40F6-883D-1EDC4689CF64}" destId="{76C92FC1-2703-4BA0-B1BC-65A9FEC8A87A}" srcOrd="0" destOrd="0" presId="urn:microsoft.com/office/officeart/2005/8/layout/vList5"/>
    <dgm:cxn modelId="{7EAA9E91-0448-42A3-A6A8-43D4AA805B76}" srcId="{D6EC2533-F405-47A8-877D-8942EB545E4E}" destId="{BBE6A49F-08B0-4DB7-9116-CB305FA644DB}" srcOrd="1" destOrd="0" parTransId="{3D2FA5F3-62C8-4F54-B260-C287BB86C2B0}" sibTransId="{D51E65EA-EF62-445F-93FB-FE1343356C1C}"/>
    <dgm:cxn modelId="{678C44D9-CE77-4A96-AE62-00A1B37EB38D}" srcId="{C3AAC267-4922-4775-A732-718F90825B72}" destId="{61CC407D-76FF-40F6-883D-1EDC4689CF64}" srcOrd="2" destOrd="0" parTransId="{C3ADAADC-3632-420D-91C8-58180E0CC9E6}" sibTransId="{26150681-855A-4327-A0E5-A13723317D14}"/>
    <dgm:cxn modelId="{B5717199-94A3-4730-98C7-D1591CBDEEE1}" srcId="{8EBD6374-C1AC-4FCC-BD19-BE122AEFD37E}" destId="{5E7032BC-E524-47A5-BFBB-E9F24BB74076}" srcOrd="0" destOrd="0" parTransId="{C59B26A8-A322-4076-973C-217176A12867}" sibTransId="{373638EA-6EED-4D25-9F3C-5A22F3733E93}"/>
    <dgm:cxn modelId="{1ABDB61B-C4BA-493C-9A1E-5DDEB914C62E}" type="presOf" srcId="{D6EC2533-F405-47A8-877D-8942EB545E4E}" destId="{0BEEA1D2-BAD3-4927-B7C3-1781AC966305}" srcOrd="0" destOrd="0" presId="urn:microsoft.com/office/officeart/2005/8/layout/vList5"/>
    <dgm:cxn modelId="{B3A80B3D-B837-4593-A33F-5B1CD896CE7E}" srcId="{D6EC2533-F405-47A8-877D-8942EB545E4E}" destId="{19050686-C0AC-481A-BD23-CA624F6BDE47}" srcOrd="0" destOrd="0" parTransId="{A1303EE0-670D-43A8-9B89-EDB7CD531BD0}" sibTransId="{325EB430-B008-45A0-82A7-EBD2EDA4D192}"/>
    <dgm:cxn modelId="{21DBD1F7-AA7C-4A40-BDEB-4CCD362FD483}" type="presOf" srcId="{8EBD6374-C1AC-4FCC-BD19-BE122AEFD37E}" destId="{B7192361-426C-43ED-A5E4-29751AE2D030}" srcOrd="0" destOrd="0" presId="urn:microsoft.com/office/officeart/2005/8/layout/vList5"/>
    <dgm:cxn modelId="{493FF0E5-1005-4454-892F-B87BB3E00264}" type="presParOf" srcId="{3733A32B-1987-4D6B-9926-7A0D5435976D}" destId="{F14FB725-3CE3-45AA-8BD4-1207BA2F4859}" srcOrd="0" destOrd="0" presId="urn:microsoft.com/office/officeart/2005/8/layout/vList5"/>
    <dgm:cxn modelId="{A711743C-438B-46EA-9323-2D2496485806}" type="presParOf" srcId="{F14FB725-3CE3-45AA-8BD4-1207BA2F4859}" destId="{18A0EF60-0DA9-43F2-83F9-CF72D1878026}" srcOrd="0" destOrd="0" presId="urn:microsoft.com/office/officeart/2005/8/layout/vList5"/>
    <dgm:cxn modelId="{086135F7-9982-4041-9D9F-3449763B5C08}" type="presParOf" srcId="{F14FB725-3CE3-45AA-8BD4-1207BA2F4859}" destId="{0743FAE8-B05A-48C5-B5F9-993A7CFB25E9}" srcOrd="1" destOrd="0" presId="urn:microsoft.com/office/officeart/2005/8/layout/vList5"/>
    <dgm:cxn modelId="{1F69474D-68CA-47FB-B342-B6687E7A0DD8}" type="presParOf" srcId="{3733A32B-1987-4D6B-9926-7A0D5435976D}" destId="{4F63B880-1DFD-475E-8E77-BF2D3A64DA4D}" srcOrd="1" destOrd="0" presId="urn:microsoft.com/office/officeart/2005/8/layout/vList5"/>
    <dgm:cxn modelId="{796D00D4-3294-47C3-96DF-EF6D43435364}" type="presParOf" srcId="{3733A32B-1987-4D6B-9926-7A0D5435976D}" destId="{BF2098A1-8E03-4BD0-8B33-320852A8A7EA}" srcOrd="2" destOrd="0" presId="urn:microsoft.com/office/officeart/2005/8/layout/vList5"/>
    <dgm:cxn modelId="{F156FE61-68D7-43B2-9802-D83C8566B927}" type="presParOf" srcId="{BF2098A1-8E03-4BD0-8B33-320852A8A7EA}" destId="{B7192361-426C-43ED-A5E4-29751AE2D030}" srcOrd="0" destOrd="0" presId="urn:microsoft.com/office/officeart/2005/8/layout/vList5"/>
    <dgm:cxn modelId="{5FF6C4F2-B7A9-40E8-B1E1-23C694F477B6}" type="presParOf" srcId="{BF2098A1-8E03-4BD0-8B33-320852A8A7EA}" destId="{24C8DF2E-2CD5-49D1-95EA-6D324BC0C423}" srcOrd="1" destOrd="0" presId="urn:microsoft.com/office/officeart/2005/8/layout/vList5"/>
    <dgm:cxn modelId="{7F796431-8B99-4F8F-AD5B-096AB33A13B6}" type="presParOf" srcId="{3733A32B-1987-4D6B-9926-7A0D5435976D}" destId="{0DC83BFE-D806-4107-8A6E-9CBAE878EDFB}" srcOrd="3" destOrd="0" presId="urn:microsoft.com/office/officeart/2005/8/layout/vList5"/>
    <dgm:cxn modelId="{4ED3A6B8-E7AC-4DDB-99F5-2862AE7A0C6D}" type="presParOf" srcId="{3733A32B-1987-4D6B-9926-7A0D5435976D}" destId="{C6AC34A0-24F4-4A46-9909-8B507011CBD1}" srcOrd="4" destOrd="0" presId="urn:microsoft.com/office/officeart/2005/8/layout/vList5"/>
    <dgm:cxn modelId="{5BAE0A13-83FE-49AE-91DC-D745AF497656}" type="presParOf" srcId="{C6AC34A0-24F4-4A46-9909-8B507011CBD1}" destId="{76C92FC1-2703-4BA0-B1BC-65A9FEC8A87A}" srcOrd="0" destOrd="0" presId="urn:microsoft.com/office/officeart/2005/8/layout/vList5"/>
    <dgm:cxn modelId="{A22E7929-DA25-456C-A560-447D27BE15A6}" type="presParOf" srcId="{C6AC34A0-24F4-4A46-9909-8B507011CBD1}" destId="{34F9CF5D-09F1-4C14-AAB2-94C78B3B3884}" srcOrd="1" destOrd="0" presId="urn:microsoft.com/office/officeart/2005/8/layout/vList5"/>
    <dgm:cxn modelId="{715E38AF-3B66-4E29-91C7-6E5F15A8F620}" type="presParOf" srcId="{3733A32B-1987-4D6B-9926-7A0D5435976D}" destId="{A0AFBC22-F9B6-4C8A-A76D-E5F4A24A7A97}" srcOrd="5" destOrd="0" presId="urn:microsoft.com/office/officeart/2005/8/layout/vList5"/>
    <dgm:cxn modelId="{349E29EE-19B5-41B7-869B-78AB82623B24}" type="presParOf" srcId="{3733A32B-1987-4D6B-9926-7A0D5435976D}" destId="{14759D13-56DE-4163-9AD3-1E755045FC54}" srcOrd="6" destOrd="0" presId="urn:microsoft.com/office/officeart/2005/8/layout/vList5"/>
    <dgm:cxn modelId="{233619A4-4EC3-427B-96F5-9D6CF0C0E3F8}" type="presParOf" srcId="{14759D13-56DE-4163-9AD3-1E755045FC54}" destId="{0BEEA1D2-BAD3-4927-B7C3-1781AC966305}" srcOrd="0" destOrd="0" presId="urn:microsoft.com/office/officeart/2005/8/layout/vList5"/>
    <dgm:cxn modelId="{2AD0379F-947D-4A1F-AB7B-937322F0DF5C}" type="presParOf" srcId="{14759D13-56DE-4163-9AD3-1E755045FC54}" destId="{13DD30BB-E5DF-40E0-849A-09C18607A9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FAC98-EFFC-4D62-9D2E-4AE5FF14AC7E}"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580B7C3F-1ACA-4CD1-8C7E-2912A3CCE574}">
      <dgm:prSet phldrT="[Text]" custT="1"/>
      <dgm:spPr/>
      <dgm:t>
        <a:bodyPr/>
        <a:lstStyle/>
        <a:p>
          <a:r>
            <a:rPr lang="en-US" sz="3000" dirty="0" smtClean="0">
              <a:latin typeface="+mj-lt"/>
            </a:rPr>
            <a:t>AI</a:t>
          </a:r>
          <a:endParaRPr lang="en-US" sz="3000" dirty="0">
            <a:latin typeface="+mj-lt"/>
          </a:endParaRPr>
        </a:p>
      </dgm:t>
    </dgm:pt>
    <dgm:pt modelId="{4729A41A-71E8-4D1B-8384-D6ED10670978}" type="parTrans" cxnId="{9F4F10FB-636F-420A-9B28-AAA09BE477FF}">
      <dgm:prSet/>
      <dgm:spPr/>
      <dgm:t>
        <a:bodyPr/>
        <a:lstStyle/>
        <a:p>
          <a:endParaRPr lang="en-US"/>
        </a:p>
      </dgm:t>
    </dgm:pt>
    <dgm:pt modelId="{FEF1E7C4-B987-43B3-9618-DAC92D43DC74}" type="sibTrans" cxnId="{9F4F10FB-636F-420A-9B28-AAA09BE477FF}">
      <dgm:prSet/>
      <dgm:spPr/>
      <dgm:t>
        <a:bodyPr/>
        <a:lstStyle/>
        <a:p>
          <a:endParaRPr lang="en-US"/>
        </a:p>
      </dgm:t>
    </dgm:pt>
    <dgm:pt modelId="{CEA5289D-A744-4918-90A5-E4A9340961B7}">
      <dgm:prSet phldrT="[Text]" custT="1"/>
      <dgm:spPr/>
      <dgm:t>
        <a:bodyPr/>
        <a:lstStyle/>
        <a:p>
          <a:r>
            <a:rPr lang="en-US" sz="1600" b="1" i="0" dirty="0" smtClean="0">
              <a:latin typeface="+mj-lt"/>
            </a:rPr>
            <a:t>Automated Data Entry and Bookkeeping</a:t>
          </a:r>
          <a:endParaRPr lang="en-US" sz="1600" dirty="0">
            <a:latin typeface="+mj-lt"/>
          </a:endParaRPr>
        </a:p>
      </dgm:t>
    </dgm:pt>
    <dgm:pt modelId="{B30E9E47-33C2-45FA-AE9A-24F82B7E2F57}" type="parTrans" cxnId="{5DD6F5DC-878D-4AB6-B456-16AA23D704B8}">
      <dgm:prSet custT="1"/>
      <dgm:spPr/>
      <dgm:t>
        <a:bodyPr/>
        <a:lstStyle/>
        <a:p>
          <a:endParaRPr lang="en-US" sz="1100">
            <a:latin typeface="+mj-lt"/>
          </a:endParaRPr>
        </a:p>
      </dgm:t>
    </dgm:pt>
    <dgm:pt modelId="{5A4BF9F1-067D-44D2-86E9-F9CA306B683E}" type="sibTrans" cxnId="{5DD6F5DC-878D-4AB6-B456-16AA23D704B8}">
      <dgm:prSet/>
      <dgm:spPr/>
      <dgm:t>
        <a:bodyPr/>
        <a:lstStyle/>
        <a:p>
          <a:endParaRPr lang="en-US"/>
        </a:p>
      </dgm:t>
    </dgm:pt>
    <dgm:pt modelId="{6E4EC5B4-E882-4384-8CAB-9C032B8A09A7}">
      <dgm:prSet phldrT="[Text]" custT="1"/>
      <dgm:spPr/>
      <dgm:t>
        <a:bodyPr/>
        <a:lstStyle/>
        <a:p>
          <a:r>
            <a:rPr lang="en-US" sz="1600" b="1" i="0" dirty="0" smtClean="0">
              <a:latin typeface="+mj-lt"/>
            </a:rPr>
            <a:t>Predictive Analytics and Forecasting</a:t>
          </a:r>
          <a:endParaRPr lang="en-US" sz="1600" dirty="0">
            <a:latin typeface="+mj-lt"/>
          </a:endParaRPr>
        </a:p>
      </dgm:t>
    </dgm:pt>
    <dgm:pt modelId="{7932AD88-5CB6-4C23-8645-7B73FCE33EAA}" type="parTrans" cxnId="{21D0EFFB-EB02-4BB1-A423-4BC838762ED3}">
      <dgm:prSet custT="1"/>
      <dgm:spPr/>
      <dgm:t>
        <a:bodyPr/>
        <a:lstStyle/>
        <a:p>
          <a:endParaRPr lang="en-US" sz="1100">
            <a:latin typeface="+mj-lt"/>
          </a:endParaRPr>
        </a:p>
      </dgm:t>
    </dgm:pt>
    <dgm:pt modelId="{9F7551C0-F618-427C-89F3-98B0776C081E}" type="sibTrans" cxnId="{21D0EFFB-EB02-4BB1-A423-4BC838762ED3}">
      <dgm:prSet/>
      <dgm:spPr/>
      <dgm:t>
        <a:bodyPr/>
        <a:lstStyle/>
        <a:p>
          <a:endParaRPr lang="en-US"/>
        </a:p>
      </dgm:t>
    </dgm:pt>
    <dgm:pt modelId="{1DBD1369-936C-42C0-AD64-CB51B419A5EB}">
      <dgm:prSet phldrT="[Text]" custT="1"/>
      <dgm:spPr/>
      <dgm:t>
        <a:bodyPr/>
        <a:lstStyle/>
        <a:p>
          <a:r>
            <a:rPr lang="en-US" sz="1600" b="1" i="0" dirty="0" smtClean="0">
              <a:latin typeface="+mj-lt"/>
            </a:rPr>
            <a:t>Tax Compliance and Planning</a:t>
          </a:r>
          <a:endParaRPr lang="en-US" sz="1600" dirty="0">
            <a:latin typeface="+mj-lt"/>
          </a:endParaRPr>
        </a:p>
      </dgm:t>
    </dgm:pt>
    <dgm:pt modelId="{96687819-578D-4C74-80F5-5193F4B2FC69}" type="parTrans" cxnId="{C271815F-735F-4593-84CF-AA0208E11DF3}">
      <dgm:prSet custT="1"/>
      <dgm:spPr/>
      <dgm:t>
        <a:bodyPr/>
        <a:lstStyle/>
        <a:p>
          <a:endParaRPr lang="en-US" sz="1100">
            <a:latin typeface="+mj-lt"/>
          </a:endParaRPr>
        </a:p>
      </dgm:t>
    </dgm:pt>
    <dgm:pt modelId="{4AFE72DB-3227-4FD2-A6B7-0FE5DC67B08C}" type="sibTrans" cxnId="{C271815F-735F-4593-84CF-AA0208E11DF3}">
      <dgm:prSet/>
      <dgm:spPr/>
      <dgm:t>
        <a:bodyPr/>
        <a:lstStyle/>
        <a:p>
          <a:endParaRPr lang="en-US"/>
        </a:p>
      </dgm:t>
    </dgm:pt>
    <dgm:pt modelId="{BE33B6C7-054C-46F5-8EBE-5A09A9DF9CBB}">
      <dgm:prSet phldrT="[Text]" custT="1"/>
      <dgm:spPr/>
      <dgm:t>
        <a:bodyPr/>
        <a:lstStyle/>
        <a:p>
          <a:r>
            <a:rPr lang="en-US" sz="1600" b="1" i="0" dirty="0" smtClean="0">
              <a:latin typeface="+mj-lt"/>
            </a:rPr>
            <a:t>Fraud Detection and Risk Assessment</a:t>
          </a:r>
          <a:endParaRPr lang="en-US" sz="1600" dirty="0">
            <a:latin typeface="+mj-lt"/>
          </a:endParaRPr>
        </a:p>
      </dgm:t>
    </dgm:pt>
    <dgm:pt modelId="{E6C2C07E-6EE7-46AC-B8DF-DF9C8D135CC0}" type="parTrans" cxnId="{641FC77F-F178-443E-AE67-69D0EEB591D7}">
      <dgm:prSet custT="1"/>
      <dgm:spPr/>
      <dgm:t>
        <a:bodyPr/>
        <a:lstStyle/>
        <a:p>
          <a:endParaRPr lang="en-US" sz="1100">
            <a:latin typeface="+mj-lt"/>
          </a:endParaRPr>
        </a:p>
      </dgm:t>
    </dgm:pt>
    <dgm:pt modelId="{9EFF5597-EBD8-49F9-941E-B95E85561332}" type="sibTrans" cxnId="{641FC77F-F178-443E-AE67-69D0EEB591D7}">
      <dgm:prSet/>
      <dgm:spPr/>
      <dgm:t>
        <a:bodyPr/>
        <a:lstStyle/>
        <a:p>
          <a:endParaRPr lang="en-US"/>
        </a:p>
      </dgm:t>
    </dgm:pt>
    <dgm:pt modelId="{ADE66AF4-2257-47DC-BF70-C665436DDBA5}">
      <dgm:prSet phldrT="[Text]" custT="1"/>
      <dgm:spPr/>
      <dgm:t>
        <a:bodyPr/>
        <a:lstStyle/>
        <a:p>
          <a:r>
            <a:rPr lang="en-US" sz="1600" b="1" i="0" dirty="0" smtClean="0">
              <a:latin typeface="+mj-lt"/>
            </a:rPr>
            <a:t>Auditing and Assurance</a:t>
          </a:r>
          <a:endParaRPr lang="en-US" sz="1600" dirty="0">
            <a:latin typeface="+mj-lt"/>
          </a:endParaRPr>
        </a:p>
      </dgm:t>
    </dgm:pt>
    <dgm:pt modelId="{D1AB2FA3-96FF-4F01-A57F-DE9950D60769}" type="parTrans" cxnId="{9AA5B3CE-54F2-4CA1-B07E-CD0E1C1C8CE5}">
      <dgm:prSet custT="1"/>
      <dgm:spPr/>
      <dgm:t>
        <a:bodyPr/>
        <a:lstStyle/>
        <a:p>
          <a:endParaRPr lang="en-US" sz="1100">
            <a:latin typeface="+mj-lt"/>
          </a:endParaRPr>
        </a:p>
      </dgm:t>
    </dgm:pt>
    <dgm:pt modelId="{A4874C99-0721-4D70-879A-A650AB9627D9}" type="sibTrans" cxnId="{9AA5B3CE-54F2-4CA1-B07E-CD0E1C1C8CE5}">
      <dgm:prSet/>
      <dgm:spPr/>
      <dgm:t>
        <a:bodyPr/>
        <a:lstStyle/>
        <a:p>
          <a:endParaRPr lang="en-US"/>
        </a:p>
      </dgm:t>
    </dgm:pt>
    <dgm:pt modelId="{7CF2501B-7EA5-4921-A6BE-BAB364838F63}">
      <dgm:prSet phldrT="[Text]" custT="1"/>
      <dgm:spPr/>
      <dgm:t>
        <a:bodyPr/>
        <a:lstStyle/>
        <a:p>
          <a:r>
            <a:rPr lang="en-US" sz="1600" b="1" i="0" dirty="0" smtClean="0">
              <a:latin typeface="+mj-lt"/>
            </a:rPr>
            <a:t>Financial Reporting and Visualization</a:t>
          </a:r>
          <a:endParaRPr lang="en-US" sz="1600" dirty="0">
            <a:latin typeface="+mj-lt"/>
          </a:endParaRPr>
        </a:p>
      </dgm:t>
    </dgm:pt>
    <dgm:pt modelId="{C4499E3A-3CD1-4B7F-96AE-F8CDC2155A2C}" type="parTrans" cxnId="{9CD0C008-3F65-4FB6-8C0F-4387973B6B03}">
      <dgm:prSet custT="1"/>
      <dgm:spPr/>
      <dgm:t>
        <a:bodyPr/>
        <a:lstStyle/>
        <a:p>
          <a:endParaRPr lang="en-US" sz="1100">
            <a:latin typeface="+mj-lt"/>
          </a:endParaRPr>
        </a:p>
      </dgm:t>
    </dgm:pt>
    <dgm:pt modelId="{693BAABE-E80A-4B5D-A8D8-F59C2A4A8C3B}" type="sibTrans" cxnId="{9CD0C008-3F65-4FB6-8C0F-4387973B6B03}">
      <dgm:prSet/>
      <dgm:spPr/>
      <dgm:t>
        <a:bodyPr/>
        <a:lstStyle/>
        <a:p>
          <a:endParaRPr lang="en-US"/>
        </a:p>
      </dgm:t>
    </dgm:pt>
    <dgm:pt modelId="{0797BD7E-078D-4450-A2B4-E69C81A6734A}">
      <dgm:prSet phldrT="[Text]" custT="1"/>
      <dgm:spPr/>
      <dgm:t>
        <a:bodyPr/>
        <a:lstStyle/>
        <a:p>
          <a:r>
            <a:rPr lang="en-US" sz="1600" b="1" i="0" dirty="0" smtClean="0">
              <a:latin typeface="+mj-lt"/>
            </a:rPr>
            <a:t>Client Interaction and </a:t>
          </a:r>
          <a:r>
            <a:rPr lang="en-US" sz="1600" b="1" i="0" dirty="0" err="1" smtClean="0">
              <a:latin typeface="+mj-lt"/>
            </a:rPr>
            <a:t>Chatbots</a:t>
          </a:r>
          <a:endParaRPr lang="en-US" sz="1600" dirty="0">
            <a:latin typeface="+mj-lt"/>
          </a:endParaRPr>
        </a:p>
      </dgm:t>
    </dgm:pt>
    <dgm:pt modelId="{B3F29FE6-924E-49B8-A2C2-4C1912E5AF4D}" type="parTrans" cxnId="{6AE39A4A-6654-4CFA-A6B9-7D7775BE689E}">
      <dgm:prSet custT="1"/>
      <dgm:spPr/>
      <dgm:t>
        <a:bodyPr/>
        <a:lstStyle/>
        <a:p>
          <a:endParaRPr lang="en-US" sz="1100">
            <a:latin typeface="+mj-lt"/>
          </a:endParaRPr>
        </a:p>
      </dgm:t>
    </dgm:pt>
    <dgm:pt modelId="{D8A6F295-A5F9-49A6-8D5C-DD107FE508E4}" type="sibTrans" cxnId="{6AE39A4A-6654-4CFA-A6B9-7D7775BE689E}">
      <dgm:prSet/>
      <dgm:spPr/>
      <dgm:t>
        <a:bodyPr/>
        <a:lstStyle/>
        <a:p>
          <a:endParaRPr lang="en-US"/>
        </a:p>
      </dgm:t>
    </dgm:pt>
    <dgm:pt modelId="{A5063DA8-8984-4E17-9B55-B9DC90F567DB}">
      <dgm:prSet phldrT="[Text]" custT="1"/>
      <dgm:spPr/>
      <dgm:t>
        <a:bodyPr/>
        <a:lstStyle/>
        <a:p>
          <a:r>
            <a:rPr lang="en-US" sz="1600" b="1" i="0" dirty="0" smtClean="0">
              <a:latin typeface="+mj-lt"/>
            </a:rPr>
            <a:t>Credit Scoring and Loan Approval</a:t>
          </a:r>
          <a:endParaRPr lang="en-US" sz="1600" dirty="0">
            <a:latin typeface="+mj-lt"/>
          </a:endParaRPr>
        </a:p>
      </dgm:t>
    </dgm:pt>
    <dgm:pt modelId="{91043D6A-E717-4161-842E-26C47075DBCE}" type="parTrans" cxnId="{2E9F4173-8A67-43CC-AF30-7DE522CA5A57}">
      <dgm:prSet custT="1"/>
      <dgm:spPr/>
      <dgm:t>
        <a:bodyPr/>
        <a:lstStyle/>
        <a:p>
          <a:endParaRPr lang="en-US" sz="1100">
            <a:latin typeface="+mj-lt"/>
          </a:endParaRPr>
        </a:p>
      </dgm:t>
    </dgm:pt>
    <dgm:pt modelId="{A9D48E90-8DD0-4DD1-9A4F-5F6B3EE286E8}" type="sibTrans" cxnId="{2E9F4173-8A67-43CC-AF30-7DE522CA5A57}">
      <dgm:prSet/>
      <dgm:spPr/>
      <dgm:t>
        <a:bodyPr/>
        <a:lstStyle/>
        <a:p>
          <a:endParaRPr lang="en-US"/>
        </a:p>
      </dgm:t>
    </dgm:pt>
    <dgm:pt modelId="{1FFB9AA6-A9D3-4685-B0F3-76B1B7D94E50}">
      <dgm:prSet phldrT="[Text]" custT="1"/>
      <dgm:spPr/>
      <dgm:t>
        <a:bodyPr/>
        <a:lstStyle/>
        <a:p>
          <a:r>
            <a:rPr lang="en-US" sz="1600" b="1" i="0" dirty="0" smtClean="0">
              <a:latin typeface="+mj-lt"/>
            </a:rPr>
            <a:t>Investment Analysis</a:t>
          </a:r>
          <a:endParaRPr lang="en-US" sz="1600" dirty="0">
            <a:latin typeface="+mj-lt"/>
          </a:endParaRPr>
        </a:p>
      </dgm:t>
    </dgm:pt>
    <dgm:pt modelId="{526FB84B-A76E-49B8-9C30-1836F7248116}" type="parTrans" cxnId="{0679CE21-4928-417E-9F83-9FB634F467CE}">
      <dgm:prSet custT="1"/>
      <dgm:spPr/>
      <dgm:t>
        <a:bodyPr/>
        <a:lstStyle/>
        <a:p>
          <a:endParaRPr lang="en-US" sz="1100">
            <a:latin typeface="+mj-lt"/>
          </a:endParaRPr>
        </a:p>
      </dgm:t>
    </dgm:pt>
    <dgm:pt modelId="{8C45BCA2-E934-4935-BC16-26A9F6525AAB}" type="sibTrans" cxnId="{0679CE21-4928-417E-9F83-9FB634F467CE}">
      <dgm:prSet/>
      <dgm:spPr/>
      <dgm:t>
        <a:bodyPr/>
        <a:lstStyle/>
        <a:p>
          <a:endParaRPr lang="en-US"/>
        </a:p>
      </dgm:t>
    </dgm:pt>
    <dgm:pt modelId="{7CA83523-478B-4FD5-B2E5-EEDFC7C72E53}">
      <dgm:prSet phldrT="[Text]" custT="1"/>
      <dgm:spPr/>
      <dgm:t>
        <a:bodyPr/>
        <a:lstStyle/>
        <a:p>
          <a:r>
            <a:rPr lang="en-US" sz="1600" b="1" i="0" dirty="0" smtClean="0">
              <a:latin typeface="+mj-lt"/>
            </a:rPr>
            <a:t>Natural Language Processing (NLP)</a:t>
          </a:r>
          <a:endParaRPr lang="en-US" sz="1600" dirty="0">
            <a:latin typeface="+mj-lt"/>
          </a:endParaRPr>
        </a:p>
      </dgm:t>
    </dgm:pt>
    <dgm:pt modelId="{D00BC28D-FF35-4653-8A74-163E60ABE4E9}" type="parTrans" cxnId="{79F7387B-CC31-4485-BE6D-DE3818115319}">
      <dgm:prSet custT="1"/>
      <dgm:spPr/>
      <dgm:t>
        <a:bodyPr/>
        <a:lstStyle/>
        <a:p>
          <a:endParaRPr lang="en-US" sz="1100">
            <a:latin typeface="+mj-lt"/>
          </a:endParaRPr>
        </a:p>
      </dgm:t>
    </dgm:pt>
    <dgm:pt modelId="{D2D3DDEB-4266-4D08-81F4-B8059F7CD115}" type="sibTrans" cxnId="{79F7387B-CC31-4485-BE6D-DE3818115319}">
      <dgm:prSet/>
      <dgm:spPr/>
      <dgm:t>
        <a:bodyPr/>
        <a:lstStyle/>
        <a:p>
          <a:endParaRPr lang="en-US"/>
        </a:p>
      </dgm:t>
    </dgm:pt>
    <dgm:pt modelId="{807B3AE4-BEE4-47E5-AC01-67AE1EAE4B83}">
      <dgm:prSet phldrT="[Text]" custT="1"/>
      <dgm:spPr/>
      <dgm:t>
        <a:bodyPr/>
        <a:lstStyle/>
        <a:p>
          <a:r>
            <a:rPr lang="en-US" sz="1600" b="1" i="0" dirty="0" smtClean="0">
              <a:latin typeface="+mj-lt"/>
            </a:rPr>
            <a:t>Portfolio Management</a:t>
          </a:r>
          <a:endParaRPr lang="en-US" sz="1600" dirty="0">
            <a:latin typeface="+mj-lt"/>
          </a:endParaRPr>
        </a:p>
      </dgm:t>
    </dgm:pt>
    <dgm:pt modelId="{29B02F25-786F-4738-9BD6-3F7870BC6FC0}" type="parTrans" cxnId="{5816B962-3B18-4139-9A34-E4C0DB7475F7}">
      <dgm:prSet custT="1"/>
      <dgm:spPr/>
      <dgm:t>
        <a:bodyPr/>
        <a:lstStyle/>
        <a:p>
          <a:endParaRPr lang="en-US" sz="1100">
            <a:latin typeface="+mj-lt"/>
          </a:endParaRPr>
        </a:p>
      </dgm:t>
    </dgm:pt>
    <dgm:pt modelId="{71D668BD-0A06-497A-B52C-277080017751}" type="sibTrans" cxnId="{5816B962-3B18-4139-9A34-E4C0DB7475F7}">
      <dgm:prSet/>
      <dgm:spPr/>
      <dgm:t>
        <a:bodyPr/>
        <a:lstStyle/>
        <a:p>
          <a:endParaRPr lang="en-US"/>
        </a:p>
      </dgm:t>
    </dgm:pt>
    <dgm:pt modelId="{95D0111E-E28F-4259-BA35-2B77EF3E593C}">
      <dgm:prSet phldrT="[Text]" custT="1"/>
      <dgm:spPr/>
      <dgm:t>
        <a:bodyPr/>
        <a:lstStyle/>
        <a:p>
          <a:r>
            <a:rPr lang="en-US" sz="1600" b="1" i="0" dirty="0" smtClean="0">
              <a:latin typeface="+mj-lt"/>
            </a:rPr>
            <a:t>Cash Flow Management</a:t>
          </a:r>
          <a:endParaRPr lang="en-US" sz="1600" dirty="0">
            <a:latin typeface="+mj-lt"/>
          </a:endParaRPr>
        </a:p>
      </dgm:t>
    </dgm:pt>
    <dgm:pt modelId="{352BD611-BD6C-4F00-82ED-78012AAD7AFC}" type="parTrans" cxnId="{E70C27A1-079D-4227-A833-1ACFAD144683}">
      <dgm:prSet custT="1"/>
      <dgm:spPr/>
      <dgm:t>
        <a:bodyPr/>
        <a:lstStyle/>
        <a:p>
          <a:endParaRPr lang="en-US" sz="1100">
            <a:latin typeface="+mj-lt"/>
          </a:endParaRPr>
        </a:p>
      </dgm:t>
    </dgm:pt>
    <dgm:pt modelId="{7B18B60B-146E-4E1C-964E-49A11B8BEE55}" type="sibTrans" cxnId="{E70C27A1-079D-4227-A833-1ACFAD144683}">
      <dgm:prSet/>
      <dgm:spPr/>
      <dgm:t>
        <a:bodyPr/>
        <a:lstStyle/>
        <a:p>
          <a:endParaRPr lang="en-US"/>
        </a:p>
      </dgm:t>
    </dgm:pt>
    <dgm:pt modelId="{4601BEA9-9F28-41B9-9E57-42383F9D369C}" type="pres">
      <dgm:prSet presAssocID="{84FFAC98-EFFC-4D62-9D2E-4AE5FF14AC7E}" presName="Name0" presStyleCnt="0">
        <dgm:presLayoutVars>
          <dgm:chMax val="1"/>
          <dgm:dir/>
          <dgm:animLvl val="ctr"/>
          <dgm:resizeHandles val="exact"/>
        </dgm:presLayoutVars>
      </dgm:prSet>
      <dgm:spPr/>
      <dgm:t>
        <a:bodyPr/>
        <a:lstStyle/>
        <a:p>
          <a:endParaRPr lang="en-US"/>
        </a:p>
      </dgm:t>
    </dgm:pt>
    <dgm:pt modelId="{7D7AFDC4-7116-4676-A399-40FCCA9C9829}" type="pres">
      <dgm:prSet presAssocID="{580B7C3F-1ACA-4CD1-8C7E-2912A3CCE574}" presName="centerShape" presStyleLbl="node0" presStyleIdx="0" presStyleCnt="1"/>
      <dgm:spPr/>
      <dgm:t>
        <a:bodyPr/>
        <a:lstStyle/>
        <a:p>
          <a:endParaRPr lang="en-US"/>
        </a:p>
      </dgm:t>
    </dgm:pt>
    <dgm:pt modelId="{DA51F53D-216F-4925-AF60-0EA6B4EA95CF}" type="pres">
      <dgm:prSet presAssocID="{B30E9E47-33C2-45FA-AE9A-24F82B7E2F57}" presName="parTrans" presStyleLbl="sibTrans2D1" presStyleIdx="0" presStyleCnt="12" custLinFactNeighborX="3825"/>
      <dgm:spPr/>
      <dgm:t>
        <a:bodyPr/>
        <a:lstStyle/>
        <a:p>
          <a:endParaRPr lang="en-US"/>
        </a:p>
      </dgm:t>
    </dgm:pt>
    <dgm:pt modelId="{69B2CC99-9E8A-426F-AC27-BFA0E3C9BCDA}" type="pres">
      <dgm:prSet presAssocID="{B30E9E47-33C2-45FA-AE9A-24F82B7E2F57}" presName="connectorText" presStyleLbl="sibTrans2D1" presStyleIdx="0" presStyleCnt="12"/>
      <dgm:spPr/>
      <dgm:t>
        <a:bodyPr/>
        <a:lstStyle/>
        <a:p>
          <a:endParaRPr lang="en-US"/>
        </a:p>
      </dgm:t>
    </dgm:pt>
    <dgm:pt modelId="{5D0FC3F5-985F-4A03-852C-A624761C265A}" type="pres">
      <dgm:prSet presAssocID="{CEA5289D-A744-4918-90A5-E4A9340961B7}" presName="node" presStyleLbl="node1" presStyleIdx="0" presStyleCnt="12" custScaleX="297844">
        <dgm:presLayoutVars>
          <dgm:bulletEnabled val="1"/>
        </dgm:presLayoutVars>
      </dgm:prSet>
      <dgm:spPr/>
      <dgm:t>
        <a:bodyPr/>
        <a:lstStyle/>
        <a:p>
          <a:endParaRPr lang="en-US"/>
        </a:p>
      </dgm:t>
    </dgm:pt>
    <dgm:pt modelId="{FF375CD1-3871-428D-9983-5F200A771789}" type="pres">
      <dgm:prSet presAssocID="{7932AD88-5CB6-4C23-8645-7B73FCE33EAA}" presName="parTrans" presStyleLbl="sibTrans2D1" presStyleIdx="1" presStyleCnt="12"/>
      <dgm:spPr/>
      <dgm:t>
        <a:bodyPr/>
        <a:lstStyle/>
        <a:p>
          <a:endParaRPr lang="en-US"/>
        </a:p>
      </dgm:t>
    </dgm:pt>
    <dgm:pt modelId="{F0F76C99-3341-46FF-9B02-81EF06FC1D79}" type="pres">
      <dgm:prSet presAssocID="{7932AD88-5CB6-4C23-8645-7B73FCE33EAA}" presName="connectorText" presStyleLbl="sibTrans2D1" presStyleIdx="1" presStyleCnt="12"/>
      <dgm:spPr/>
      <dgm:t>
        <a:bodyPr/>
        <a:lstStyle/>
        <a:p>
          <a:endParaRPr lang="en-US"/>
        </a:p>
      </dgm:t>
    </dgm:pt>
    <dgm:pt modelId="{6694F1C2-BA11-4800-8274-08C7F3CB1C81}" type="pres">
      <dgm:prSet presAssocID="{6E4EC5B4-E882-4384-8CAB-9C032B8A09A7}" presName="node" presStyleLbl="node1" presStyleIdx="1" presStyleCnt="12" custScaleX="415486" custRadScaleRad="141194" custRadScaleInc="158239">
        <dgm:presLayoutVars>
          <dgm:bulletEnabled val="1"/>
        </dgm:presLayoutVars>
      </dgm:prSet>
      <dgm:spPr/>
      <dgm:t>
        <a:bodyPr/>
        <a:lstStyle/>
        <a:p>
          <a:endParaRPr lang="en-US"/>
        </a:p>
      </dgm:t>
    </dgm:pt>
    <dgm:pt modelId="{37EB7D40-13FF-4A93-A488-239F89505C36}" type="pres">
      <dgm:prSet presAssocID="{96687819-578D-4C74-80F5-5193F4B2FC69}" presName="parTrans" presStyleLbl="sibTrans2D1" presStyleIdx="2" presStyleCnt="12"/>
      <dgm:spPr/>
      <dgm:t>
        <a:bodyPr/>
        <a:lstStyle/>
        <a:p>
          <a:endParaRPr lang="en-US"/>
        </a:p>
      </dgm:t>
    </dgm:pt>
    <dgm:pt modelId="{291CD756-CFE0-4009-86DE-09C71EB7D406}" type="pres">
      <dgm:prSet presAssocID="{96687819-578D-4C74-80F5-5193F4B2FC69}" presName="connectorText" presStyleLbl="sibTrans2D1" presStyleIdx="2" presStyleCnt="12"/>
      <dgm:spPr/>
      <dgm:t>
        <a:bodyPr/>
        <a:lstStyle/>
        <a:p>
          <a:endParaRPr lang="en-US"/>
        </a:p>
      </dgm:t>
    </dgm:pt>
    <dgm:pt modelId="{05CEB121-DE49-483C-BBA5-010ACF32DF78}" type="pres">
      <dgm:prSet presAssocID="{1DBD1369-936C-42C0-AD64-CB51B419A5EB}" presName="node" presStyleLbl="node1" presStyleIdx="2" presStyleCnt="12" custScaleX="351586" custRadScaleRad="134623" custRadScaleInc="58536">
        <dgm:presLayoutVars>
          <dgm:bulletEnabled val="1"/>
        </dgm:presLayoutVars>
      </dgm:prSet>
      <dgm:spPr/>
      <dgm:t>
        <a:bodyPr/>
        <a:lstStyle/>
        <a:p>
          <a:endParaRPr lang="en-US"/>
        </a:p>
      </dgm:t>
    </dgm:pt>
    <dgm:pt modelId="{21AF5873-3441-442A-B0F7-1BB67DA8DB8F}" type="pres">
      <dgm:prSet presAssocID="{E6C2C07E-6EE7-46AC-B8DF-DF9C8D135CC0}" presName="parTrans" presStyleLbl="sibTrans2D1" presStyleIdx="3" presStyleCnt="12"/>
      <dgm:spPr/>
      <dgm:t>
        <a:bodyPr/>
        <a:lstStyle/>
        <a:p>
          <a:endParaRPr lang="en-US"/>
        </a:p>
      </dgm:t>
    </dgm:pt>
    <dgm:pt modelId="{FBB668AF-8907-4573-AF55-A2C07C64CBFE}" type="pres">
      <dgm:prSet presAssocID="{E6C2C07E-6EE7-46AC-B8DF-DF9C8D135CC0}" presName="connectorText" presStyleLbl="sibTrans2D1" presStyleIdx="3" presStyleCnt="12"/>
      <dgm:spPr/>
      <dgm:t>
        <a:bodyPr/>
        <a:lstStyle/>
        <a:p>
          <a:endParaRPr lang="en-US"/>
        </a:p>
      </dgm:t>
    </dgm:pt>
    <dgm:pt modelId="{1215A7BA-FAAE-4BA0-95C8-B1B90467AA92}" type="pres">
      <dgm:prSet presAssocID="{BE33B6C7-054C-46F5-8EBE-5A09A9DF9CBB}" presName="node" presStyleLbl="node1" presStyleIdx="3" presStyleCnt="12" custScaleX="296847">
        <dgm:presLayoutVars>
          <dgm:bulletEnabled val="1"/>
        </dgm:presLayoutVars>
      </dgm:prSet>
      <dgm:spPr/>
      <dgm:t>
        <a:bodyPr/>
        <a:lstStyle/>
        <a:p>
          <a:endParaRPr lang="en-US"/>
        </a:p>
      </dgm:t>
    </dgm:pt>
    <dgm:pt modelId="{273C8AF0-6675-4A58-B9EA-E413BFDE9E9D}" type="pres">
      <dgm:prSet presAssocID="{D1AB2FA3-96FF-4F01-A57F-DE9950D60769}" presName="parTrans" presStyleLbl="sibTrans2D1" presStyleIdx="4" presStyleCnt="12"/>
      <dgm:spPr/>
      <dgm:t>
        <a:bodyPr/>
        <a:lstStyle/>
        <a:p>
          <a:endParaRPr lang="en-US"/>
        </a:p>
      </dgm:t>
    </dgm:pt>
    <dgm:pt modelId="{1046D8AA-AC4A-42DA-8CB8-2BCF168455FF}" type="pres">
      <dgm:prSet presAssocID="{D1AB2FA3-96FF-4F01-A57F-DE9950D60769}" presName="connectorText" presStyleLbl="sibTrans2D1" presStyleIdx="4" presStyleCnt="12"/>
      <dgm:spPr/>
      <dgm:t>
        <a:bodyPr/>
        <a:lstStyle/>
        <a:p>
          <a:endParaRPr lang="en-US"/>
        </a:p>
      </dgm:t>
    </dgm:pt>
    <dgm:pt modelId="{6524CEE2-C5BF-47A0-B55C-9278712912D9}" type="pres">
      <dgm:prSet presAssocID="{ADE66AF4-2257-47DC-BF70-C665436DDBA5}" presName="node" presStyleLbl="node1" presStyleIdx="4" presStyleCnt="12" custScaleX="222624" custRadScaleRad="131035" custRadScaleInc="-76194">
        <dgm:presLayoutVars>
          <dgm:bulletEnabled val="1"/>
        </dgm:presLayoutVars>
      </dgm:prSet>
      <dgm:spPr/>
      <dgm:t>
        <a:bodyPr/>
        <a:lstStyle/>
        <a:p>
          <a:endParaRPr lang="en-US"/>
        </a:p>
      </dgm:t>
    </dgm:pt>
    <dgm:pt modelId="{BF491AF7-5C61-400B-BE6B-A67CE26A0D55}" type="pres">
      <dgm:prSet presAssocID="{C4499E3A-3CD1-4B7F-96AE-F8CDC2155A2C}" presName="parTrans" presStyleLbl="sibTrans2D1" presStyleIdx="5" presStyleCnt="12"/>
      <dgm:spPr/>
      <dgm:t>
        <a:bodyPr/>
        <a:lstStyle/>
        <a:p>
          <a:endParaRPr lang="en-US"/>
        </a:p>
      </dgm:t>
    </dgm:pt>
    <dgm:pt modelId="{F1A534F1-CCC7-466A-ABE8-73782F33E309}" type="pres">
      <dgm:prSet presAssocID="{C4499E3A-3CD1-4B7F-96AE-F8CDC2155A2C}" presName="connectorText" presStyleLbl="sibTrans2D1" presStyleIdx="5" presStyleCnt="12"/>
      <dgm:spPr/>
      <dgm:t>
        <a:bodyPr/>
        <a:lstStyle/>
        <a:p>
          <a:endParaRPr lang="en-US"/>
        </a:p>
      </dgm:t>
    </dgm:pt>
    <dgm:pt modelId="{A4BE9218-2832-480B-B353-90BC147705C6}" type="pres">
      <dgm:prSet presAssocID="{7CF2501B-7EA5-4921-A6BE-BAB364838F63}" presName="node" presStyleLbl="node1" presStyleIdx="5" presStyleCnt="12" custScaleX="322341" custRadScaleRad="107227" custRadScaleInc="-113746">
        <dgm:presLayoutVars>
          <dgm:bulletEnabled val="1"/>
        </dgm:presLayoutVars>
      </dgm:prSet>
      <dgm:spPr/>
      <dgm:t>
        <a:bodyPr/>
        <a:lstStyle/>
        <a:p>
          <a:endParaRPr lang="en-US"/>
        </a:p>
      </dgm:t>
    </dgm:pt>
    <dgm:pt modelId="{1B78674A-44B8-448D-81ED-A5B46E0B7154}" type="pres">
      <dgm:prSet presAssocID="{B3F29FE6-924E-49B8-A2C2-4C1912E5AF4D}" presName="parTrans" presStyleLbl="sibTrans2D1" presStyleIdx="6" presStyleCnt="12" custFlipVert="0" custFlipHor="1" custScaleX="101870" custScaleY="64231" custLinFactNeighborX="-11971" custLinFactNeighborY="4193"/>
      <dgm:spPr/>
      <dgm:t>
        <a:bodyPr/>
        <a:lstStyle/>
        <a:p>
          <a:endParaRPr lang="en-US"/>
        </a:p>
      </dgm:t>
    </dgm:pt>
    <dgm:pt modelId="{5B3BF564-3E6F-4199-ACC9-F9B37A6B2BA4}" type="pres">
      <dgm:prSet presAssocID="{B3F29FE6-924E-49B8-A2C2-4C1912E5AF4D}" presName="connectorText" presStyleLbl="sibTrans2D1" presStyleIdx="6" presStyleCnt="12"/>
      <dgm:spPr/>
      <dgm:t>
        <a:bodyPr/>
        <a:lstStyle/>
        <a:p>
          <a:endParaRPr lang="en-US"/>
        </a:p>
      </dgm:t>
    </dgm:pt>
    <dgm:pt modelId="{D1248E09-984E-4287-B570-CA47E04259B2}" type="pres">
      <dgm:prSet presAssocID="{0797BD7E-078D-4450-A2B4-E69C81A6734A}" presName="node" presStyleLbl="node1" presStyleIdx="6" presStyleCnt="12" custScaleX="245340">
        <dgm:presLayoutVars>
          <dgm:bulletEnabled val="1"/>
        </dgm:presLayoutVars>
      </dgm:prSet>
      <dgm:spPr/>
      <dgm:t>
        <a:bodyPr/>
        <a:lstStyle/>
        <a:p>
          <a:endParaRPr lang="en-US"/>
        </a:p>
      </dgm:t>
    </dgm:pt>
    <dgm:pt modelId="{241D5762-3BCE-4BDD-8F00-D8A04BA83F3B}" type="pres">
      <dgm:prSet presAssocID="{91043D6A-E717-4161-842E-26C47075DBCE}" presName="parTrans" presStyleLbl="sibTrans2D1" presStyleIdx="7" presStyleCnt="12"/>
      <dgm:spPr/>
      <dgm:t>
        <a:bodyPr/>
        <a:lstStyle/>
        <a:p>
          <a:endParaRPr lang="en-US"/>
        </a:p>
      </dgm:t>
    </dgm:pt>
    <dgm:pt modelId="{0234A8D9-0BE6-41B0-B701-3DC24B56EE17}" type="pres">
      <dgm:prSet presAssocID="{91043D6A-E717-4161-842E-26C47075DBCE}" presName="connectorText" presStyleLbl="sibTrans2D1" presStyleIdx="7" presStyleCnt="12"/>
      <dgm:spPr/>
      <dgm:t>
        <a:bodyPr/>
        <a:lstStyle/>
        <a:p>
          <a:endParaRPr lang="en-US"/>
        </a:p>
      </dgm:t>
    </dgm:pt>
    <dgm:pt modelId="{A74D2193-CC83-422E-920A-792DDF6C2B98}" type="pres">
      <dgm:prSet presAssocID="{A5063DA8-8984-4E17-9B55-B9DC90F567DB}" presName="node" presStyleLbl="node1" presStyleIdx="7" presStyleCnt="12" custScaleX="288257" custRadScaleRad="152602" custRadScaleInc="135592">
        <dgm:presLayoutVars>
          <dgm:bulletEnabled val="1"/>
        </dgm:presLayoutVars>
      </dgm:prSet>
      <dgm:spPr/>
      <dgm:t>
        <a:bodyPr/>
        <a:lstStyle/>
        <a:p>
          <a:endParaRPr lang="en-US"/>
        </a:p>
      </dgm:t>
    </dgm:pt>
    <dgm:pt modelId="{7E4B17C2-CBA7-41AA-A884-433925872D03}" type="pres">
      <dgm:prSet presAssocID="{526FB84B-A76E-49B8-9C30-1836F7248116}" presName="parTrans" presStyleLbl="sibTrans2D1" presStyleIdx="8" presStyleCnt="12"/>
      <dgm:spPr/>
      <dgm:t>
        <a:bodyPr/>
        <a:lstStyle/>
        <a:p>
          <a:endParaRPr lang="en-US"/>
        </a:p>
      </dgm:t>
    </dgm:pt>
    <dgm:pt modelId="{BFC82AA9-2DFF-447A-89EB-3D54DD68A4D2}" type="pres">
      <dgm:prSet presAssocID="{526FB84B-A76E-49B8-9C30-1836F7248116}" presName="connectorText" presStyleLbl="sibTrans2D1" presStyleIdx="8" presStyleCnt="12"/>
      <dgm:spPr/>
      <dgm:t>
        <a:bodyPr/>
        <a:lstStyle/>
        <a:p>
          <a:endParaRPr lang="en-US"/>
        </a:p>
      </dgm:t>
    </dgm:pt>
    <dgm:pt modelId="{C6BA3C03-C2F5-4D6D-8D3F-8F6C33B3F64F}" type="pres">
      <dgm:prSet presAssocID="{1FFB9AA6-A9D3-4685-B0F3-76B1B7D94E50}" presName="node" presStyleLbl="node1" presStyleIdx="8" presStyleCnt="12" custScaleX="364892" custRadScaleRad="102358" custRadScaleInc="40076">
        <dgm:presLayoutVars>
          <dgm:bulletEnabled val="1"/>
        </dgm:presLayoutVars>
      </dgm:prSet>
      <dgm:spPr/>
      <dgm:t>
        <a:bodyPr/>
        <a:lstStyle/>
        <a:p>
          <a:endParaRPr lang="en-US"/>
        </a:p>
      </dgm:t>
    </dgm:pt>
    <dgm:pt modelId="{9A9EB48B-1C21-4243-974B-751E3BAC64DE}" type="pres">
      <dgm:prSet presAssocID="{D00BC28D-FF35-4653-8A74-163E60ABE4E9}" presName="parTrans" presStyleLbl="sibTrans2D1" presStyleIdx="9" presStyleCnt="12"/>
      <dgm:spPr/>
      <dgm:t>
        <a:bodyPr/>
        <a:lstStyle/>
        <a:p>
          <a:endParaRPr lang="en-US"/>
        </a:p>
      </dgm:t>
    </dgm:pt>
    <dgm:pt modelId="{04D548E4-F9AD-41DE-B086-6CC152C954BF}" type="pres">
      <dgm:prSet presAssocID="{D00BC28D-FF35-4653-8A74-163E60ABE4E9}" presName="connectorText" presStyleLbl="sibTrans2D1" presStyleIdx="9" presStyleCnt="12"/>
      <dgm:spPr/>
      <dgm:t>
        <a:bodyPr/>
        <a:lstStyle/>
        <a:p>
          <a:endParaRPr lang="en-US"/>
        </a:p>
      </dgm:t>
    </dgm:pt>
    <dgm:pt modelId="{D9D3C807-31F8-4AB7-8590-40D12F2A905F}" type="pres">
      <dgm:prSet presAssocID="{7CA83523-478B-4FD5-B2E5-EEDFC7C72E53}" presName="node" presStyleLbl="node1" presStyleIdx="9" presStyleCnt="12" custScaleX="277670">
        <dgm:presLayoutVars>
          <dgm:bulletEnabled val="1"/>
        </dgm:presLayoutVars>
      </dgm:prSet>
      <dgm:spPr/>
      <dgm:t>
        <a:bodyPr/>
        <a:lstStyle/>
        <a:p>
          <a:endParaRPr lang="en-US"/>
        </a:p>
      </dgm:t>
    </dgm:pt>
    <dgm:pt modelId="{275E919C-956C-463D-97A2-2D2931FF0677}" type="pres">
      <dgm:prSet presAssocID="{29B02F25-786F-4738-9BD6-3F7870BC6FC0}" presName="parTrans" presStyleLbl="sibTrans2D1" presStyleIdx="10" presStyleCnt="12"/>
      <dgm:spPr/>
      <dgm:t>
        <a:bodyPr/>
        <a:lstStyle/>
        <a:p>
          <a:endParaRPr lang="en-US"/>
        </a:p>
      </dgm:t>
    </dgm:pt>
    <dgm:pt modelId="{E161F254-1CE8-4419-9948-0C9C24DD184B}" type="pres">
      <dgm:prSet presAssocID="{29B02F25-786F-4738-9BD6-3F7870BC6FC0}" presName="connectorText" presStyleLbl="sibTrans2D1" presStyleIdx="10" presStyleCnt="12"/>
      <dgm:spPr/>
      <dgm:t>
        <a:bodyPr/>
        <a:lstStyle/>
        <a:p>
          <a:endParaRPr lang="en-US"/>
        </a:p>
      </dgm:t>
    </dgm:pt>
    <dgm:pt modelId="{2544202D-F257-45CE-95C8-F056EA0C90D7}" type="pres">
      <dgm:prSet presAssocID="{807B3AE4-BEE4-47E5-AC01-67AE1EAE4B83}" presName="node" presStyleLbl="node1" presStyleIdx="10" presStyleCnt="12" custScaleX="270844">
        <dgm:presLayoutVars>
          <dgm:bulletEnabled val="1"/>
        </dgm:presLayoutVars>
      </dgm:prSet>
      <dgm:spPr/>
      <dgm:t>
        <a:bodyPr/>
        <a:lstStyle/>
        <a:p>
          <a:endParaRPr lang="en-US"/>
        </a:p>
      </dgm:t>
    </dgm:pt>
    <dgm:pt modelId="{57DD6E32-FF61-46DC-B404-019FC370755C}" type="pres">
      <dgm:prSet presAssocID="{352BD611-BD6C-4F00-82ED-78012AAD7AFC}" presName="parTrans" presStyleLbl="sibTrans2D1" presStyleIdx="11" presStyleCnt="12" custLinFactY="-40192" custLinFactNeighborX="43692" custLinFactNeighborY="-100000"/>
      <dgm:spPr/>
      <dgm:t>
        <a:bodyPr/>
        <a:lstStyle/>
        <a:p>
          <a:endParaRPr lang="en-US"/>
        </a:p>
      </dgm:t>
    </dgm:pt>
    <dgm:pt modelId="{1F851181-DE5C-4566-AA0E-B6E420555D1F}" type="pres">
      <dgm:prSet presAssocID="{352BD611-BD6C-4F00-82ED-78012AAD7AFC}" presName="connectorText" presStyleLbl="sibTrans2D1" presStyleIdx="11" presStyleCnt="12"/>
      <dgm:spPr/>
      <dgm:t>
        <a:bodyPr/>
        <a:lstStyle/>
        <a:p>
          <a:endParaRPr lang="en-US"/>
        </a:p>
      </dgm:t>
    </dgm:pt>
    <dgm:pt modelId="{9EB7F17D-E777-4FCE-A5E4-7668871AB422}" type="pres">
      <dgm:prSet presAssocID="{95D0111E-E28F-4259-BA35-2B77EF3E593C}" presName="node" presStyleLbl="node1" presStyleIdx="11" presStyleCnt="12" custScaleX="371675" custRadScaleRad="155558" custRadScaleInc="-162904">
        <dgm:presLayoutVars>
          <dgm:bulletEnabled val="1"/>
        </dgm:presLayoutVars>
      </dgm:prSet>
      <dgm:spPr/>
      <dgm:t>
        <a:bodyPr/>
        <a:lstStyle/>
        <a:p>
          <a:endParaRPr lang="en-US"/>
        </a:p>
      </dgm:t>
    </dgm:pt>
  </dgm:ptLst>
  <dgm:cxnLst>
    <dgm:cxn modelId="{64F74628-E0E9-4C76-9B72-12B94F0FEF69}" type="presOf" srcId="{B3F29FE6-924E-49B8-A2C2-4C1912E5AF4D}" destId="{1B78674A-44B8-448D-81ED-A5B46E0B7154}" srcOrd="0" destOrd="0" presId="urn:microsoft.com/office/officeart/2005/8/layout/radial5"/>
    <dgm:cxn modelId="{E662483A-978C-4A92-91A8-2B316F5A6B56}" type="presOf" srcId="{6E4EC5B4-E882-4384-8CAB-9C032B8A09A7}" destId="{6694F1C2-BA11-4800-8274-08C7F3CB1C81}" srcOrd="0" destOrd="0" presId="urn:microsoft.com/office/officeart/2005/8/layout/radial5"/>
    <dgm:cxn modelId="{D9829EAA-EEA8-44B3-8150-4DF3801B652C}" type="presOf" srcId="{7932AD88-5CB6-4C23-8645-7B73FCE33EAA}" destId="{FF375CD1-3871-428D-9983-5F200A771789}" srcOrd="0" destOrd="0" presId="urn:microsoft.com/office/officeart/2005/8/layout/radial5"/>
    <dgm:cxn modelId="{6AE39A4A-6654-4CFA-A6B9-7D7775BE689E}" srcId="{580B7C3F-1ACA-4CD1-8C7E-2912A3CCE574}" destId="{0797BD7E-078D-4450-A2B4-E69C81A6734A}" srcOrd="6" destOrd="0" parTransId="{B3F29FE6-924E-49B8-A2C2-4C1912E5AF4D}" sibTransId="{D8A6F295-A5F9-49A6-8D5C-DD107FE508E4}"/>
    <dgm:cxn modelId="{285D65BE-E644-4E1C-985F-27DB1364FC89}" type="presOf" srcId="{29B02F25-786F-4738-9BD6-3F7870BC6FC0}" destId="{E161F254-1CE8-4419-9948-0C9C24DD184B}" srcOrd="1" destOrd="0" presId="urn:microsoft.com/office/officeart/2005/8/layout/radial5"/>
    <dgm:cxn modelId="{AAE8016D-F5E7-4E45-96BF-D6543EB8CDE2}" type="presOf" srcId="{526FB84B-A76E-49B8-9C30-1836F7248116}" destId="{7E4B17C2-CBA7-41AA-A884-433925872D03}" srcOrd="0" destOrd="0" presId="urn:microsoft.com/office/officeart/2005/8/layout/radial5"/>
    <dgm:cxn modelId="{CECEAC5B-647D-4B26-9015-0573A42B6CC1}" type="presOf" srcId="{7CA83523-478B-4FD5-B2E5-EEDFC7C72E53}" destId="{D9D3C807-31F8-4AB7-8590-40D12F2A905F}" srcOrd="0" destOrd="0" presId="urn:microsoft.com/office/officeart/2005/8/layout/radial5"/>
    <dgm:cxn modelId="{98CF0866-FB4A-4C50-88E4-AFD27AB6B501}" type="presOf" srcId="{29B02F25-786F-4738-9BD6-3F7870BC6FC0}" destId="{275E919C-956C-463D-97A2-2D2931FF0677}" srcOrd="0" destOrd="0" presId="urn:microsoft.com/office/officeart/2005/8/layout/radial5"/>
    <dgm:cxn modelId="{C271815F-735F-4593-84CF-AA0208E11DF3}" srcId="{580B7C3F-1ACA-4CD1-8C7E-2912A3CCE574}" destId="{1DBD1369-936C-42C0-AD64-CB51B419A5EB}" srcOrd="2" destOrd="0" parTransId="{96687819-578D-4C74-80F5-5193F4B2FC69}" sibTransId="{4AFE72DB-3227-4FD2-A6B7-0FE5DC67B08C}"/>
    <dgm:cxn modelId="{CD2ADBAA-32A8-48FF-90EE-E67CB9E89488}" type="presOf" srcId="{352BD611-BD6C-4F00-82ED-78012AAD7AFC}" destId="{57DD6E32-FF61-46DC-B404-019FC370755C}" srcOrd="0" destOrd="0" presId="urn:microsoft.com/office/officeart/2005/8/layout/radial5"/>
    <dgm:cxn modelId="{2B21003C-907E-47C5-B11E-4E0FC1658CEF}" type="presOf" srcId="{1DBD1369-936C-42C0-AD64-CB51B419A5EB}" destId="{05CEB121-DE49-483C-BBA5-010ACF32DF78}" srcOrd="0" destOrd="0" presId="urn:microsoft.com/office/officeart/2005/8/layout/radial5"/>
    <dgm:cxn modelId="{0F7AA5DC-AE87-4DB7-A005-434E988ABBA4}" type="presOf" srcId="{352BD611-BD6C-4F00-82ED-78012AAD7AFC}" destId="{1F851181-DE5C-4566-AA0E-B6E420555D1F}" srcOrd="1" destOrd="0" presId="urn:microsoft.com/office/officeart/2005/8/layout/radial5"/>
    <dgm:cxn modelId="{21B7EFDB-B0F5-49DB-AEEE-BC5CD89ABD5A}" type="presOf" srcId="{91043D6A-E717-4161-842E-26C47075DBCE}" destId="{0234A8D9-0BE6-41B0-B701-3DC24B56EE17}" srcOrd="1" destOrd="0" presId="urn:microsoft.com/office/officeart/2005/8/layout/radial5"/>
    <dgm:cxn modelId="{C6E24789-2F55-476A-8838-61215C69D44F}" type="presOf" srcId="{D1AB2FA3-96FF-4F01-A57F-DE9950D60769}" destId="{1046D8AA-AC4A-42DA-8CB8-2BCF168455FF}" srcOrd="1" destOrd="0" presId="urn:microsoft.com/office/officeart/2005/8/layout/radial5"/>
    <dgm:cxn modelId="{8D5C4397-734C-4DC6-A3C9-B4C8F559313E}" type="presOf" srcId="{B30E9E47-33C2-45FA-AE9A-24F82B7E2F57}" destId="{69B2CC99-9E8A-426F-AC27-BFA0E3C9BCDA}" srcOrd="1" destOrd="0" presId="urn:microsoft.com/office/officeart/2005/8/layout/radial5"/>
    <dgm:cxn modelId="{9F4F10FB-636F-420A-9B28-AAA09BE477FF}" srcId="{84FFAC98-EFFC-4D62-9D2E-4AE5FF14AC7E}" destId="{580B7C3F-1ACA-4CD1-8C7E-2912A3CCE574}" srcOrd="0" destOrd="0" parTransId="{4729A41A-71E8-4D1B-8384-D6ED10670978}" sibTransId="{FEF1E7C4-B987-43B3-9618-DAC92D43DC74}"/>
    <dgm:cxn modelId="{5816B962-3B18-4139-9A34-E4C0DB7475F7}" srcId="{580B7C3F-1ACA-4CD1-8C7E-2912A3CCE574}" destId="{807B3AE4-BEE4-47E5-AC01-67AE1EAE4B83}" srcOrd="10" destOrd="0" parTransId="{29B02F25-786F-4738-9BD6-3F7870BC6FC0}" sibTransId="{71D668BD-0A06-497A-B52C-277080017751}"/>
    <dgm:cxn modelId="{0679CE21-4928-417E-9F83-9FB634F467CE}" srcId="{580B7C3F-1ACA-4CD1-8C7E-2912A3CCE574}" destId="{1FFB9AA6-A9D3-4685-B0F3-76B1B7D94E50}" srcOrd="8" destOrd="0" parTransId="{526FB84B-A76E-49B8-9C30-1836F7248116}" sibTransId="{8C45BCA2-E934-4935-BC16-26A9F6525AAB}"/>
    <dgm:cxn modelId="{5DD6F5DC-878D-4AB6-B456-16AA23D704B8}" srcId="{580B7C3F-1ACA-4CD1-8C7E-2912A3CCE574}" destId="{CEA5289D-A744-4918-90A5-E4A9340961B7}" srcOrd="0" destOrd="0" parTransId="{B30E9E47-33C2-45FA-AE9A-24F82B7E2F57}" sibTransId="{5A4BF9F1-067D-44D2-86E9-F9CA306B683E}"/>
    <dgm:cxn modelId="{7A9AFA8F-64BA-4EAC-AA0B-95296BE605FD}" type="presOf" srcId="{95D0111E-E28F-4259-BA35-2B77EF3E593C}" destId="{9EB7F17D-E777-4FCE-A5E4-7668871AB422}" srcOrd="0" destOrd="0" presId="urn:microsoft.com/office/officeart/2005/8/layout/radial5"/>
    <dgm:cxn modelId="{641FC77F-F178-443E-AE67-69D0EEB591D7}" srcId="{580B7C3F-1ACA-4CD1-8C7E-2912A3CCE574}" destId="{BE33B6C7-054C-46F5-8EBE-5A09A9DF9CBB}" srcOrd="3" destOrd="0" parTransId="{E6C2C07E-6EE7-46AC-B8DF-DF9C8D135CC0}" sibTransId="{9EFF5597-EBD8-49F9-941E-B95E85561332}"/>
    <dgm:cxn modelId="{DBE41881-82CE-4969-935D-A6B31FB0A194}" type="presOf" srcId="{D00BC28D-FF35-4653-8A74-163E60ABE4E9}" destId="{9A9EB48B-1C21-4243-974B-751E3BAC64DE}" srcOrd="0" destOrd="0" presId="urn:microsoft.com/office/officeart/2005/8/layout/radial5"/>
    <dgm:cxn modelId="{7526AC2C-5948-4F07-9A88-CC36667250D2}" type="presOf" srcId="{580B7C3F-1ACA-4CD1-8C7E-2912A3CCE574}" destId="{7D7AFDC4-7116-4676-A399-40FCCA9C9829}" srcOrd="0" destOrd="0" presId="urn:microsoft.com/office/officeart/2005/8/layout/radial5"/>
    <dgm:cxn modelId="{CFFAEC87-099D-4F35-A87A-4FEA96B2E53C}" type="presOf" srcId="{CEA5289D-A744-4918-90A5-E4A9340961B7}" destId="{5D0FC3F5-985F-4A03-852C-A624761C265A}" srcOrd="0" destOrd="0" presId="urn:microsoft.com/office/officeart/2005/8/layout/radial5"/>
    <dgm:cxn modelId="{249E9888-B04B-455E-82E8-6621E2D62634}" type="presOf" srcId="{D1AB2FA3-96FF-4F01-A57F-DE9950D60769}" destId="{273C8AF0-6675-4A58-B9EA-E413BFDE9E9D}" srcOrd="0" destOrd="0" presId="urn:microsoft.com/office/officeart/2005/8/layout/radial5"/>
    <dgm:cxn modelId="{DB6BDEFE-72B4-46BF-8C89-E8354B78353F}" type="presOf" srcId="{D00BC28D-FF35-4653-8A74-163E60ABE4E9}" destId="{04D548E4-F9AD-41DE-B086-6CC152C954BF}" srcOrd="1" destOrd="0" presId="urn:microsoft.com/office/officeart/2005/8/layout/radial5"/>
    <dgm:cxn modelId="{33D42BB6-127C-4E35-B967-3B1DED248761}" type="presOf" srcId="{526FB84B-A76E-49B8-9C30-1836F7248116}" destId="{BFC82AA9-2DFF-447A-89EB-3D54DD68A4D2}" srcOrd="1" destOrd="0" presId="urn:microsoft.com/office/officeart/2005/8/layout/radial5"/>
    <dgm:cxn modelId="{8C0D8171-13F0-4419-9896-94CD8FAE1667}" type="presOf" srcId="{C4499E3A-3CD1-4B7F-96AE-F8CDC2155A2C}" destId="{F1A534F1-CCC7-466A-ABE8-73782F33E309}" srcOrd="1" destOrd="0" presId="urn:microsoft.com/office/officeart/2005/8/layout/radial5"/>
    <dgm:cxn modelId="{E952266E-3FDF-4424-9E0E-E442D7F04903}" type="presOf" srcId="{1FFB9AA6-A9D3-4685-B0F3-76B1B7D94E50}" destId="{C6BA3C03-C2F5-4D6D-8D3F-8F6C33B3F64F}" srcOrd="0" destOrd="0" presId="urn:microsoft.com/office/officeart/2005/8/layout/radial5"/>
    <dgm:cxn modelId="{2A6AEB3F-E2E3-48F5-A22D-29C2F2F7DEED}" type="presOf" srcId="{BE33B6C7-054C-46F5-8EBE-5A09A9DF9CBB}" destId="{1215A7BA-FAAE-4BA0-95C8-B1B90467AA92}" srcOrd="0" destOrd="0" presId="urn:microsoft.com/office/officeart/2005/8/layout/radial5"/>
    <dgm:cxn modelId="{A4B268C7-C4BD-4F8D-9932-56211DEECDF7}" type="presOf" srcId="{807B3AE4-BEE4-47E5-AC01-67AE1EAE4B83}" destId="{2544202D-F257-45CE-95C8-F056EA0C90D7}" srcOrd="0" destOrd="0" presId="urn:microsoft.com/office/officeart/2005/8/layout/radial5"/>
    <dgm:cxn modelId="{861D63A9-774B-42E8-AA9D-D50EFBFC59C1}" type="presOf" srcId="{B3F29FE6-924E-49B8-A2C2-4C1912E5AF4D}" destId="{5B3BF564-3E6F-4199-ACC9-F9B37A6B2BA4}" srcOrd="1" destOrd="0" presId="urn:microsoft.com/office/officeart/2005/8/layout/radial5"/>
    <dgm:cxn modelId="{E70C27A1-079D-4227-A833-1ACFAD144683}" srcId="{580B7C3F-1ACA-4CD1-8C7E-2912A3CCE574}" destId="{95D0111E-E28F-4259-BA35-2B77EF3E593C}" srcOrd="11" destOrd="0" parTransId="{352BD611-BD6C-4F00-82ED-78012AAD7AFC}" sibTransId="{7B18B60B-146E-4E1C-964E-49A11B8BEE55}"/>
    <dgm:cxn modelId="{222FBD46-1780-4944-8E22-8840F843E7AF}" type="presOf" srcId="{ADE66AF4-2257-47DC-BF70-C665436DDBA5}" destId="{6524CEE2-C5BF-47A0-B55C-9278712912D9}" srcOrd="0" destOrd="0" presId="urn:microsoft.com/office/officeart/2005/8/layout/radial5"/>
    <dgm:cxn modelId="{9CD0C008-3F65-4FB6-8C0F-4387973B6B03}" srcId="{580B7C3F-1ACA-4CD1-8C7E-2912A3CCE574}" destId="{7CF2501B-7EA5-4921-A6BE-BAB364838F63}" srcOrd="5" destOrd="0" parTransId="{C4499E3A-3CD1-4B7F-96AE-F8CDC2155A2C}" sibTransId="{693BAABE-E80A-4B5D-A8D8-F59C2A4A8C3B}"/>
    <dgm:cxn modelId="{9AA5B3CE-54F2-4CA1-B07E-CD0E1C1C8CE5}" srcId="{580B7C3F-1ACA-4CD1-8C7E-2912A3CCE574}" destId="{ADE66AF4-2257-47DC-BF70-C665436DDBA5}" srcOrd="4" destOrd="0" parTransId="{D1AB2FA3-96FF-4F01-A57F-DE9950D60769}" sibTransId="{A4874C99-0721-4D70-879A-A650AB9627D9}"/>
    <dgm:cxn modelId="{2DBA9D16-6177-44D6-A791-664D803FC060}" type="presOf" srcId="{84FFAC98-EFFC-4D62-9D2E-4AE5FF14AC7E}" destId="{4601BEA9-9F28-41B9-9E57-42383F9D369C}" srcOrd="0" destOrd="0" presId="urn:microsoft.com/office/officeart/2005/8/layout/radial5"/>
    <dgm:cxn modelId="{B35B58FF-5795-4568-8E5E-8699A8027535}" type="presOf" srcId="{0797BD7E-078D-4450-A2B4-E69C81A6734A}" destId="{D1248E09-984E-4287-B570-CA47E04259B2}" srcOrd="0" destOrd="0" presId="urn:microsoft.com/office/officeart/2005/8/layout/radial5"/>
    <dgm:cxn modelId="{2E9F4173-8A67-43CC-AF30-7DE522CA5A57}" srcId="{580B7C3F-1ACA-4CD1-8C7E-2912A3CCE574}" destId="{A5063DA8-8984-4E17-9B55-B9DC90F567DB}" srcOrd="7" destOrd="0" parTransId="{91043D6A-E717-4161-842E-26C47075DBCE}" sibTransId="{A9D48E90-8DD0-4DD1-9A4F-5F6B3EE286E8}"/>
    <dgm:cxn modelId="{21D0EFFB-EB02-4BB1-A423-4BC838762ED3}" srcId="{580B7C3F-1ACA-4CD1-8C7E-2912A3CCE574}" destId="{6E4EC5B4-E882-4384-8CAB-9C032B8A09A7}" srcOrd="1" destOrd="0" parTransId="{7932AD88-5CB6-4C23-8645-7B73FCE33EAA}" sibTransId="{9F7551C0-F618-427C-89F3-98B0776C081E}"/>
    <dgm:cxn modelId="{2BCB0537-50E7-4BAF-A5EC-159C860398BE}" type="presOf" srcId="{B30E9E47-33C2-45FA-AE9A-24F82B7E2F57}" destId="{DA51F53D-216F-4925-AF60-0EA6B4EA95CF}" srcOrd="0" destOrd="0" presId="urn:microsoft.com/office/officeart/2005/8/layout/radial5"/>
    <dgm:cxn modelId="{1C04EF3C-74C5-4DAB-9518-A0A62C77DBB8}" type="presOf" srcId="{7CF2501B-7EA5-4921-A6BE-BAB364838F63}" destId="{A4BE9218-2832-480B-B353-90BC147705C6}" srcOrd="0" destOrd="0" presId="urn:microsoft.com/office/officeart/2005/8/layout/radial5"/>
    <dgm:cxn modelId="{AF4B96A8-C400-4777-BDF6-56E82BBA294C}" type="presOf" srcId="{7932AD88-5CB6-4C23-8645-7B73FCE33EAA}" destId="{F0F76C99-3341-46FF-9B02-81EF06FC1D79}" srcOrd="1" destOrd="0" presId="urn:microsoft.com/office/officeart/2005/8/layout/radial5"/>
    <dgm:cxn modelId="{3FA6962B-6DFE-43C5-B195-DDFC2A6FAF5F}" type="presOf" srcId="{E6C2C07E-6EE7-46AC-B8DF-DF9C8D135CC0}" destId="{21AF5873-3441-442A-B0F7-1BB67DA8DB8F}" srcOrd="0" destOrd="0" presId="urn:microsoft.com/office/officeart/2005/8/layout/radial5"/>
    <dgm:cxn modelId="{271BB2C5-D411-4662-84B8-8C0BBA995046}" type="presOf" srcId="{E6C2C07E-6EE7-46AC-B8DF-DF9C8D135CC0}" destId="{FBB668AF-8907-4573-AF55-A2C07C64CBFE}" srcOrd="1" destOrd="0" presId="urn:microsoft.com/office/officeart/2005/8/layout/radial5"/>
    <dgm:cxn modelId="{7D397203-6E2C-4147-9F66-9E67481984C7}" type="presOf" srcId="{96687819-578D-4C74-80F5-5193F4B2FC69}" destId="{37EB7D40-13FF-4A93-A488-239F89505C36}" srcOrd="0" destOrd="0" presId="urn:microsoft.com/office/officeart/2005/8/layout/radial5"/>
    <dgm:cxn modelId="{94A60090-373F-4476-B12A-DB8512E038FF}" type="presOf" srcId="{A5063DA8-8984-4E17-9B55-B9DC90F567DB}" destId="{A74D2193-CC83-422E-920A-792DDF6C2B98}" srcOrd="0" destOrd="0" presId="urn:microsoft.com/office/officeart/2005/8/layout/radial5"/>
    <dgm:cxn modelId="{8683B21F-BEEC-41D0-AAFA-37EDA42211CC}" type="presOf" srcId="{91043D6A-E717-4161-842E-26C47075DBCE}" destId="{241D5762-3BCE-4BDD-8F00-D8A04BA83F3B}" srcOrd="0" destOrd="0" presId="urn:microsoft.com/office/officeart/2005/8/layout/radial5"/>
    <dgm:cxn modelId="{79F7387B-CC31-4485-BE6D-DE3818115319}" srcId="{580B7C3F-1ACA-4CD1-8C7E-2912A3CCE574}" destId="{7CA83523-478B-4FD5-B2E5-EEDFC7C72E53}" srcOrd="9" destOrd="0" parTransId="{D00BC28D-FF35-4653-8A74-163E60ABE4E9}" sibTransId="{D2D3DDEB-4266-4D08-81F4-B8059F7CD115}"/>
    <dgm:cxn modelId="{7354720B-6C6D-40D3-8613-02137DB864FC}" type="presOf" srcId="{C4499E3A-3CD1-4B7F-96AE-F8CDC2155A2C}" destId="{BF491AF7-5C61-400B-BE6B-A67CE26A0D55}" srcOrd="0" destOrd="0" presId="urn:microsoft.com/office/officeart/2005/8/layout/radial5"/>
    <dgm:cxn modelId="{7AFED3A5-3E14-41F5-8652-3E8AE0CA38A5}" type="presOf" srcId="{96687819-578D-4C74-80F5-5193F4B2FC69}" destId="{291CD756-CFE0-4009-86DE-09C71EB7D406}" srcOrd="1" destOrd="0" presId="urn:microsoft.com/office/officeart/2005/8/layout/radial5"/>
    <dgm:cxn modelId="{E075EB14-2469-4BFF-8738-366F7CE2D3EB}" type="presParOf" srcId="{4601BEA9-9F28-41B9-9E57-42383F9D369C}" destId="{7D7AFDC4-7116-4676-A399-40FCCA9C9829}" srcOrd="0" destOrd="0" presId="urn:microsoft.com/office/officeart/2005/8/layout/radial5"/>
    <dgm:cxn modelId="{66580B2C-F58D-4C40-8877-5C5ED3D9A357}" type="presParOf" srcId="{4601BEA9-9F28-41B9-9E57-42383F9D369C}" destId="{DA51F53D-216F-4925-AF60-0EA6B4EA95CF}" srcOrd="1" destOrd="0" presId="urn:microsoft.com/office/officeart/2005/8/layout/radial5"/>
    <dgm:cxn modelId="{DFE3C23B-7EBA-445D-B6B7-7914B9067B27}" type="presParOf" srcId="{DA51F53D-216F-4925-AF60-0EA6B4EA95CF}" destId="{69B2CC99-9E8A-426F-AC27-BFA0E3C9BCDA}" srcOrd="0" destOrd="0" presId="urn:microsoft.com/office/officeart/2005/8/layout/radial5"/>
    <dgm:cxn modelId="{B99C88B4-9223-4B08-B654-6EF3551DF67C}" type="presParOf" srcId="{4601BEA9-9F28-41B9-9E57-42383F9D369C}" destId="{5D0FC3F5-985F-4A03-852C-A624761C265A}" srcOrd="2" destOrd="0" presId="urn:microsoft.com/office/officeart/2005/8/layout/radial5"/>
    <dgm:cxn modelId="{D2CDECDC-0F72-460E-8ACB-EAC16BBCDF5B}" type="presParOf" srcId="{4601BEA9-9F28-41B9-9E57-42383F9D369C}" destId="{FF375CD1-3871-428D-9983-5F200A771789}" srcOrd="3" destOrd="0" presId="urn:microsoft.com/office/officeart/2005/8/layout/radial5"/>
    <dgm:cxn modelId="{963C731C-EC7B-4B7E-857B-DD9F63859D75}" type="presParOf" srcId="{FF375CD1-3871-428D-9983-5F200A771789}" destId="{F0F76C99-3341-46FF-9B02-81EF06FC1D79}" srcOrd="0" destOrd="0" presId="urn:microsoft.com/office/officeart/2005/8/layout/radial5"/>
    <dgm:cxn modelId="{340D4C3E-585D-4189-8A1D-6E24C7668A3C}" type="presParOf" srcId="{4601BEA9-9F28-41B9-9E57-42383F9D369C}" destId="{6694F1C2-BA11-4800-8274-08C7F3CB1C81}" srcOrd="4" destOrd="0" presId="urn:microsoft.com/office/officeart/2005/8/layout/radial5"/>
    <dgm:cxn modelId="{E3576C23-F82A-4010-9580-6353EB271D9F}" type="presParOf" srcId="{4601BEA9-9F28-41B9-9E57-42383F9D369C}" destId="{37EB7D40-13FF-4A93-A488-239F89505C36}" srcOrd="5" destOrd="0" presId="urn:microsoft.com/office/officeart/2005/8/layout/radial5"/>
    <dgm:cxn modelId="{21614B1C-A89B-4E71-8661-D338BD9D60F3}" type="presParOf" srcId="{37EB7D40-13FF-4A93-A488-239F89505C36}" destId="{291CD756-CFE0-4009-86DE-09C71EB7D406}" srcOrd="0" destOrd="0" presId="urn:microsoft.com/office/officeart/2005/8/layout/radial5"/>
    <dgm:cxn modelId="{C6A4FB8F-9E48-4CB7-8AAA-43E3933A008B}" type="presParOf" srcId="{4601BEA9-9F28-41B9-9E57-42383F9D369C}" destId="{05CEB121-DE49-483C-BBA5-010ACF32DF78}" srcOrd="6" destOrd="0" presId="urn:microsoft.com/office/officeart/2005/8/layout/radial5"/>
    <dgm:cxn modelId="{5F139346-01FB-47A3-B48F-554AA298FF46}" type="presParOf" srcId="{4601BEA9-9F28-41B9-9E57-42383F9D369C}" destId="{21AF5873-3441-442A-B0F7-1BB67DA8DB8F}" srcOrd="7" destOrd="0" presId="urn:microsoft.com/office/officeart/2005/8/layout/radial5"/>
    <dgm:cxn modelId="{5F8DA4FE-5765-42CE-B5B1-F96033D99093}" type="presParOf" srcId="{21AF5873-3441-442A-B0F7-1BB67DA8DB8F}" destId="{FBB668AF-8907-4573-AF55-A2C07C64CBFE}" srcOrd="0" destOrd="0" presId="urn:microsoft.com/office/officeart/2005/8/layout/radial5"/>
    <dgm:cxn modelId="{5CBCFF92-FC81-4DFC-B4A1-E65CB7ECC2E9}" type="presParOf" srcId="{4601BEA9-9F28-41B9-9E57-42383F9D369C}" destId="{1215A7BA-FAAE-4BA0-95C8-B1B90467AA92}" srcOrd="8" destOrd="0" presId="urn:microsoft.com/office/officeart/2005/8/layout/radial5"/>
    <dgm:cxn modelId="{D263DAEF-C0FE-48B3-A1B1-D3927BFC16F9}" type="presParOf" srcId="{4601BEA9-9F28-41B9-9E57-42383F9D369C}" destId="{273C8AF0-6675-4A58-B9EA-E413BFDE9E9D}" srcOrd="9" destOrd="0" presId="urn:microsoft.com/office/officeart/2005/8/layout/radial5"/>
    <dgm:cxn modelId="{CE19FDD8-6460-4576-9A53-905217B5A97F}" type="presParOf" srcId="{273C8AF0-6675-4A58-B9EA-E413BFDE9E9D}" destId="{1046D8AA-AC4A-42DA-8CB8-2BCF168455FF}" srcOrd="0" destOrd="0" presId="urn:microsoft.com/office/officeart/2005/8/layout/radial5"/>
    <dgm:cxn modelId="{51C3BCD1-6956-4840-A73E-275AF18101A4}" type="presParOf" srcId="{4601BEA9-9F28-41B9-9E57-42383F9D369C}" destId="{6524CEE2-C5BF-47A0-B55C-9278712912D9}" srcOrd="10" destOrd="0" presId="urn:microsoft.com/office/officeart/2005/8/layout/radial5"/>
    <dgm:cxn modelId="{7CD42FCA-92F8-4C02-933A-E216F8ADF437}" type="presParOf" srcId="{4601BEA9-9F28-41B9-9E57-42383F9D369C}" destId="{BF491AF7-5C61-400B-BE6B-A67CE26A0D55}" srcOrd="11" destOrd="0" presId="urn:microsoft.com/office/officeart/2005/8/layout/radial5"/>
    <dgm:cxn modelId="{C0B5CFFF-4450-4D94-977A-92E6CB27BE97}" type="presParOf" srcId="{BF491AF7-5C61-400B-BE6B-A67CE26A0D55}" destId="{F1A534F1-CCC7-466A-ABE8-73782F33E309}" srcOrd="0" destOrd="0" presId="urn:microsoft.com/office/officeart/2005/8/layout/radial5"/>
    <dgm:cxn modelId="{359853EF-4B80-4A5C-9DEB-8F296E36A85B}" type="presParOf" srcId="{4601BEA9-9F28-41B9-9E57-42383F9D369C}" destId="{A4BE9218-2832-480B-B353-90BC147705C6}" srcOrd="12" destOrd="0" presId="urn:microsoft.com/office/officeart/2005/8/layout/radial5"/>
    <dgm:cxn modelId="{58D3AA99-6D64-4BA4-818D-E3A2D2A119BC}" type="presParOf" srcId="{4601BEA9-9F28-41B9-9E57-42383F9D369C}" destId="{1B78674A-44B8-448D-81ED-A5B46E0B7154}" srcOrd="13" destOrd="0" presId="urn:microsoft.com/office/officeart/2005/8/layout/radial5"/>
    <dgm:cxn modelId="{0A88756E-5D5A-4C7B-B187-7BB7FC9FF0E1}" type="presParOf" srcId="{1B78674A-44B8-448D-81ED-A5B46E0B7154}" destId="{5B3BF564-3E6F-4199-ACC9-F9B37A6B2BA4}" srcOrd="0" destOrd="0" presId="urn:microsoft.com/office/officeart/2005/8/layout/radial5"/>
    <dgm:cxn modelId="{7476AA33-8821-4C80-B678-B6567FEA75BA}" type="presParOf" srcId="{4601BEA9-9F28-41B9-9E57-42383F9D369C}" destId="{D1248E09-984E-4287-B570-CA47E04259B2}" srcOrd="14" destOrd="0" presId="urn:microsoft.com/office/officeart/2005/8/layout/radial5"/>
    <dgm:cxn modelId="{00440065-44BC-4090-8CA9-3784A59FF104}" type="presParOf" srcId="{4601BEA9-9F28-41B9-9E57-42383F9D369C}" destId="{241D5762-3BCE-4BDD-8F00-D8A04BA83F3B}" srcOrd="15" destOrd="0" presId="urn:microsoft.com/office/officeart/2005/8/layout/radial5"/>
    <dgm:cxn modelId="{D9154756-61B9-496A-B239-18DF81CF5802}" type="presParOf" srcId="{241D5762-3BCE-4BDD-8F00-D8A04BA83F3B}" destId="{0234A8D9-0BE6-41B0-B701-3DC24B56EE17}" srcOrd="0" destOrd="0" presId="urn:microsoft.com/office/officeart/2005/8/layout/radial5"/>
    <dgm:cxn modelId="{496E186D-500E-4AE7-9F21-580E2F5951CE}" type="presParOf" srcId="{4601BEA9-9F28-41B9-9E57-42383F9D369C}" destId="{A74D2193-CC83-422E-920A-792DDF6C2B98}" srcOrd="16" destOrd="0" presId="urn:microsoft.com/office/officeart/2005/8/layout/radial5"/>
    <dgm:cxn modelId="{5B63DCE4-DD69-489D-9BC4-7D8E0CBD327E}" type="presParOf" srcId="{4601BEA9-9F28-41B9-9E57-42383F9D369C}" destId="{7E4B17C2-CBA7-41AA-A884-433925872D03}" srcOrd="17" destOrd="0" presId="urn:microsoft.com/office/officeart/2005/8/layout/radial5"/>
    <dgm:cxn modelId="{0B6440C2-3A5A-4742-9EC1-98283A6B17D2}" type="presParOf" srcId="{7E4B17C2-CBA7-41AA-A884-433925872D03}" destId="{BFC82AA9-2DFF-447A-89EB-3D54DD68A4D2}" srcOrd="0" destOrd="0" presId="urn:microsoft.com/office/officeart/2005/8/layout/radial5"/>
    <dgm:cxn modelId="{F8154288-D0C8-4A9A-85B8-9AA66D021E08}" type="presParOf" srcId="{4601BEA9-9F28-41B9-9E57-42383F9D369C}" destId="{C6BA3C03-C2F5-4D6D-8D3F-8F6C33B3F64F}" srcOrd="18" destOrd="0" presId="urn:microsoft.com/office/officeart/2005/8/layout/radial5"/>
    <dgm:cxn modelId="{2351A755-4493-4486-9C8B-3B1317BAB094}" type="presParOf" srcId="{4601BEA9-9F28-41B9-9E57-42383F9D369C}" destId="{9A9EB48B-1C21-4243-974B-751E3BAC64DE}" srcOrd="19" destOrd="0" presId="urn:microsoft.com/office/officeart/2005/8/layout/radial5"/>
    <dgm:cxn modelId="{C116045C-4C3C-431B-BEE4-185DA2D0432E}" type="presParOf" srcId="{9A9EB48B-1C21-4243-974B-751E3BAC64DE}" destId="{04D548E4-F9AD-41DE-B086-6CC152C954BF}" srcOrd="0" destOrd="0" presId="urn:microsoft.com/office/officeart/2005/8/layout/radial5"/>
    <dgm:cxn modelId="{D484D70B-E03F-4E1C-8B5B-C48476168537}" type="presParOf" srcId="{4601BEA9-9F28-41B9-9E57-42383F9D369C}" destId="{D9D3C807-31F8-4AB7-8590-40D12F2A905F}" srcOrd="20" destOrd="0" presId="urn:microsoft.com/office/officeart/2005/8/layout/radial5"/>
    <dgm:cxn modelId="{505F5521-E88F-438C-86F3-3ACA4F28A742}" type="presParOf" srcId="{4601BEA9-9F28-41B9-9E57-42383F9D369C}" destId="{275E919C-956C-463D-97A2-2D2931FF0677}" srcOrd="21" destOrd="0" presId="urn:microsoft.com/office/officeart/2005/8/layout/radial5"/>
    <dgm:cxn modelId="{956905C6-368A-4C6E-9416-C305B4D038C7}" type="presParOf" srcId="{275E919C-956C-463D-97A2-2D2931FF0677}" destId="{E161F254-1CE8-4419-9948-0C9C24DD184B}" srcOrd="0" destOrd="0" presId="urn:microsoft.com/office/officeart/2005/8/layout/radial5"/>
    <dgm:cxn modelId="{0D76DD6F-CCED-4719-9222-9A58C35A1397}" type="presParOf" srcId="{4601BEA9-9F28-41B9-9E57-42383F9D369C}" destId="{2544202D-F257-45CE-95C8-F056EA0C90D7}" srcOrd="22" destOrd="0" presId="urn:microsoft.com/office/officeart/2005/8/layout/radial5"/>
    <dgm:cxn modelId="{F393CBF5-59E3-4EF8-96E2-021E3885F9A8}" type="presParOf" srcId="{4601BEA9-9F28-41B9-9E57-42383F9D369C}" destId="{57DD6E32-FF61-46DC-B404-019FC370755C}" srcOrd="23" destOrd="0" presId="urn:microsoft.com/office/officeart/2005/8/layout/radial5"/>
    <dgm:cxn modelId="{1ED2A16C-B280-4F40-A75E-FCCE0EB452F0}" type="presParOf" srcId="{57DD6E32-FF61-46DC-B404-019FC370755C}" destId="{1F851181-DE5C-4566-AA0E-B6E420555D1F}" srcOrd="0" destOrd="0" presId="urn:microsoft.com/office/officeart/2005/8/layout/radial5"/>
    <dgm:cxn modelId="{75C5F438-BB1D-4136-AB62-0534728DB874}" type="presParOf" srcId="{4601BEA9-9F28-41B9-9E57-42383F9D369C}" destId="{9EB7F17D-E777-4FCE-A5E4-7668871AB422}"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D33183-8226-4075-B736-1091C32BBC24}"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5EAFF4A1-145C-4330-9A79-C3DD7BD3A57F}">
      <dgm:prSet phldrT="[Text]" custT="1"/>
      <dgm:spPr/>
      <dgm:t>
        <a:bodyPr/>
        <a:lstStyle/>
        <a:p>
          <a:r>
            <a:rPr lang="en-US" sz="2400" b="1" i="0" dirty="0" smtClean="0">
              <a:latin typeface="+mj-lt"/>
            </a:rPr>
            <a:t>Continuous Learning and Skill Development</a:t>
          </a:r>
          <a:endParaRPr lang="en-US" sz="2400" dirty="0">
            <a:latin typeface="+mj-lt"/>
          </a:endParaRPr>
        </a:p>
      </dgm:t>
    </dgm:pt>
    <dgm:pt modelId="{A3FE54A9-4A70-4D6F-B597-A7AF49C62600}" type="parTrans" cxnId="{8B9948DA-AC84-48AC-9B25-D1DE2C3CD042}">
      <dgm:prSet/>
      <dgm:spPr/>
      <dgm:t>
        <a:bodyPr/>
        <a:lstStyle/>
        <a:p>
          <a:endParaRPr lang="en-US"/>
        </a:p>
      </dgm:t>
    </dgm:pt>
    <dgm:pt modelId="{570C632B-3EA3-4AE2-9769-2E9F9429DD62}" type="sibTrans" cxnId="{8B9948DA-AC84-48AC-9B25-D1DE2C3CD042}">
      <dgm:prSet/>
      <dgm:spPr/>
      <dgm:t>
        <a:bodyPr/>
        <a:lstStyle/>
        <a:p>
          <a:endParaRPr lang="en-US" sz="2000">
            <a:latin typeface="+mj-lt"/>
          </a:endParaRPr>
        </a:p>
      </dgm:t>
    </dgm:pt>
    <dgm:pt modelId="{031B83B9-32C6-4AF7-A510-E263BA64E39E}">
      <dgm:prSet phldrT="[Text]" custT="1"/>
      <dgm:spPr/>
      <dgm:t>
        <a:bodyPr/>
        <a:lstStyle/>
        <a:p>
          <a:r>
            <a:rPr lang="en-US" sz="2000" b="1" i="0" dirty="0" smtClean="0">
              <a:latin typeface="+mj-lt"/>
            </a:rPr>
            <a:t>Stay Informed About Technological Trends</a:t>
          </a:r>
          <a:endParaRPr lang="en-US" sz="2000" dirty="0">
            <a:latin typeface="+mj-lt"/>
          </a:endParaRPr>
        </a:p>
      </dgm:t>
    </dgm:pt>
    <dgm:pt modelId="{A6067C80-7FA8-493A-A171-ED44FF143CCA}" type="parTrans" cxnId="{71A419D1-4911-4DE1-BB45-E610335F09A3}">
      <dgm:prSet/>
      <dgm:spPr/>
      <dgm:t>
        <a:bodyPr/>
        <a:lstStyle/>
        <a:p>
          <a:endParaRPr lang="en-US"/>
        </a:p>
      </dgm:t>
    </dgm:pt>
    <dgm:pt modelId="{3375506C-A8E1-44EB-B75A-BC594FDBC751}" type="sibTrans" cxnId="{71A419D1-4911-4DE1-BB45-E610335F09A3}">
      <dgm:prSet/>
      <dgm:spPr/>
      <dgm:t>
        <a:bodyPr/>
        <a:lstStyle/>
        <a:p>
          <a:endParaRPr lang="en-US" sz="2000">
            <a:latin typeface="+mj-lt"/>
          </a:endParaRPr>
        </a:p>
      </dgm:t>
    </dgm:pt>
    <dgm:pt modelId="{C76BB03F-DF0F-45C0-8AB3-2B828763ED16}">
      <dgm:prSet phldrT="[Text]" custT="1"/>
      <dgm:spPr/>
      <dgm:t>
        <a:bodyPr/>
        <a:lstStyle/>
        <a:p>
          <a:r>
            <a:rPr lang="en-US" sz="2000" b="1" i="0" dirty="0" smtClean="0">
              <a:latin typeface="+mj-lt"/>
            </a:rPr>
            <a:t>Digital Tools Adoption</a:t>
          </a:r>
          <a:endParaRPr lang="en-US" sz="2000" dirty="0">
            <a:latin typeface="+mj-lt"/>
          </a:endParaRPr>
        </a:p>
      </dgm:t>
    </dgm:pt>
    <dgm:pt modelId="{8617CB17-64C3-4C8E-942F-46BC48808D7F}" type="parTrans" cxnId="{C9E571E1-8622-40BA-8D2E-E8B7534A18BA}">
      <dgm:prSet/>
      <dgm:spPr/>
      <dgm:t>
        <a:bodyPr/>
        <a:lstStyle/>
        <a:p>
          <a:endParaRPr lang="en-US"/>
        </a:p>
      </dgm:t>
    </dgm:pt>
    <dgm:pt modelId="{B2B150B3-E1AE-46F3-A503-B9F930CC1BD3}" type="sibTrans" cxnId="{C9E571E1-8622-40BA-8D2E-E8B7534A18BA}">
      <dgm:prSet/>
      <dgm:spPr/>
      <dgm:t>
        <a:bodyPr/>
        <a:lstStyle/>
        <a:p>
          <a:endParaRPr lang="en-US" sz="2000">
            <a:latin typeface="+mj-lt"/>
          </a:endParaRPr>
        </a:p>
      </dgm:t>
    </dgm:pt>
    <dgm:pt modelId="{FDC6D5A2-98CA-4346-9F6E-AC31C108A7DD}">
      <dgm:prSet phldrT="[Text]" custT="1"/>
      <dgm:spPr/>
      <dgm:t>
        <a:bodyPr/>
        <a:lstStyle/>
        <a:p>
          <a:r>
            <a:rPr lang="en-US" sz="2000" b="1" i="0" dirty="0" smtClean="0">
              <a:latin typeface="+mj-lt"/>
            </a:rPr>
            <a:t>Data Analytics Proficiency</a:t>
          </a:r>
          <a:endParaRPr lang="en-US" sz="2000" dirty="0">
            <a:latin typeface="+mj-lt"/>
          </a:endParaRPr>
        </a:p>
      </dgm:t>
    </dgm:pt>
    <dgm:pt modelId="{AF91646E-7DC4-4290-9CCE-646E0EF7EE81}" type="parTrans" cxnId="{C48765CF-36D2-4533-9E3F-6FAA3E2DFE11}">
      <dgm:prSet/>
      <dgm:spPr/>
      <dgm:t>
        <a:bodyPr/>
        <a:lstStyle/>
        <a:p>
          <a:endParaRPr lang="en-US"/>
        </a:p>
      </dgm:t>
    </dgm:pt>
    <dgm:pt modelId="{0C0CF081-4946-4B18-A618-0AF8C903C6C8}" type="sibTrans" cxnId="{C48765CF-36D2-4533-9E3F-6FAA3E2DFE11}">
      <dgm:prSet/>
      <dgm:spPr/>
      <dgm:t>
        <a:bodyPr/>
        <a:lstStyle/>
        <a:p>
          <a:endParaRPr lang="en-US" sz="2000">
            <a:latin typeface="+mj-lt"/>
          </a:endParaRPr>
        </a:p>
      </dgm:t>
    </dgm:pt>
    <dgm:pt modelId="{3720F6BC-E38A-49C1-A7BA-DE8AA7F79976}">
      <dgm:prSet phldrT="[Text]" custT="1"/>
      <dgm:spPr/>
      <dgm:t>
        <a:bodyPr/>
        <a:lstStyle/>
        <a:p>
          <a:r>
            <a:rPr lang="en-US" sz="2000" b="1" i="0" dirty="0" smtClean="0">
              <a:latin typeface="+mj-lt"/>
            </a:rPr>
            <a:t>Ethical Considerations</a:t>
          </a:r>
          <a:endParaRPr lang="en-US" sz="2000" dirty="0">
            <a:latin typeface="+mj-lt"/>
          </a:endParaRPr>
        </a:p>
      </dgm:t>
    </dgm:pt>
    <dgm:pt modelId="{5E81EDAD-FB8F-420A-844C-1E45DA3D7A53}" type="parTrans" cxnId="{CB2D6F7F-5BF4-404B-8B6F-564719369051}">
      <dgm:prSet/>
      <dgm:spPr/>
      <dgm:t>
        <a:bodyPr/>
        <a:lstStyle/>
        <a:p>
          <a:endParaRPr lang="en-US"/>
        </a:p>
      </dgm:t>
    </dgm:pt>
    <dgm:pt modelId="{52177D9E-6604-4DFB-AF89-6FA7FCC4FC68}" type="sibTrans" cxnId="{CB2D6F7F-5BF4-404B-8B6F-564719369051}">
      <dgm:prSet/>
      <dgm:spPr/>
      <dgm:t>
        <a:bodyPr/>
        <a:lstStyle/>
        <a:p>
          <a:endParaRPr lang="en-US" sz="2000">
            <a:latin typeface="+mj-lt"/>
          </a:endParaRPr>
        </a:p>
      </dgm:t>
    </dgm:pt>
    <dgm:pt modelId="{A761131B-4268-4B6F-82E6-3439952C5DED}">
      <dgm:prSet phldrT="[Text]" custT="1"/>
      <dgm:spPr/>
      <dgm:t>
        <a:bodyPr/>
        <a:lstStyle/>
        <a:p>
          <a:r>
            <a:rPr lang="en-US" sz="2000" b="1" i="0" dirty="0" smtClean="0">
              <a:latin typeface="+mj-lt"/>
            </a:rPr>
            <a:t>Digital Communication and Networking</a:t>
          </a:r>
          <a:endParaRPr lang="en-US" sz="2000" dirty="0">
            <a:latin typeface="+mj-lt"/>
          </a:endParaRPr>
        </a:p>
      </dgm:t>
    </dgm:pt>
    <dgm:pt modelId="{2E122801-D719-41E1-AC5E-ED3D47D3653F}" type="parTrans" cxnId="{94680D2B-5EEC-4E62-A11B-785B92ADA6BF}">
      <dgm:prSet/>
      <dgm:spPr/>
      <dgm:t>
        <a:bodyPr/>
        <a:lstStyle/>
        <a:p>
          <a:endParaRPr lang="en-US"/>
        </a:p>
      </dgm:t>
    </dgm:pt>
    <dgm:pt modelId="{4FD07137-CFEE-4558-9CBB-CFB71DED4D2F}" type="sibTrans" cxnId="{94680D2B-5EEC-4E62-A11B-785B92ADA6BF}">
      <dgm:prSet/>
      <dgm:spPr/>
      <dgm:t>
        <a:bodyPr/>
        <a:lstStyle/>
        <a:p>
          <a:endParaRPr lang="en-US" sz="2000">
            <a:latin typeface="+mj-lt"/>
          </a:endParaRPr>
        </a:p>
      </dgm:t>
    </dgm:pt>
    <dgm:pt modelId="{A5FEC176-1CD5-47A8-BC85-088D5A1A6DFF}">
      <dgm:prSet phldrT="[Text]" custT="1"/>
      <dgm:spPr/>
      <dgm:t>
        <a:bodyPr/>
        <a:lstStyle/>
        <a:p>
          <a:r>
            <a:rPr lang="en-US" sz="2000" b="1" i="0" dirty="0" smtClean="0">
              <a:latin typeface="+mj-lt"/>
            </a:rPr>
            <a:t>Specialization in Emerging Areas</a:t>
          </a:r>
          <a:endParaRPr lang="en-US" sz="2000" dirty="0">
            <a:latin typeface="+mj-lt"/>
          </a:endParaRPr>
        </a:p>
      </dgm:t>
    </dgm:pt>
    <dgm:pt modelId="{250B6F01-4B5F-460F-A63D-7911E59AECC6}" type="parTrans" cxnId="{5ECFDA0E-DBDF-4C96-AC22-70FABF79F24C}">
      <dgm:prSet/>
      <dgm:spPr/>
      <dgm:t>
        <a:bodyPr/>
        <a:lstStyle/>
        <a:p>
          <a:endParaRPr lang="en-US"/>
        </a:p>
      </dgm:t>
    </dgm:pt>
    <dgm:pt modelId="{76A4B318-DF96-49C9-8518-D6C9F118C7D1}" type="sibTrans" cxnId="{5ECFDA0E-DBDF-4C96-AC22-70FABF79F24C}">
      <dgm:prSet/>
      <dgm:spPr/>
      <dgm:t>
        <a:bodyPr/>
        <a:lstStyle/>
        <a:p>
          <a:endParaRPr lang="en-US" sz="2000">
            <a:latin typeface="+mj-lt"/>
          </a:endParaRPr>
        </a:p>
      </dgm:t>
    </dgm:pt>
    <dgm:pt modelId="{633D49A9-A5F8-4338-A91D-F29AF38CC0C5}">
      <dgm:prSet phldrT="[Text]" custT="1"/>
      <dgm:spPr/>
      <dgm:t>
        <a:bodyPr/>
        <a:lstStyle/>
        <a:p>
          <a:r>
            <a:rPr lang="en-US" sz="2000" b="1" i="0" dirty="0" smtClean="0">
              <a:latin typeface="+mj-lt"/>
            </a:rPr>
            <a:t>Client Education</a:t>
          </a:r>
          <a:endParaRPr lang="en-US" sz="2000" dirty="0">
            <a:latin typeface="+mj-lt"/>
          </a:endParaRPr>
        </a:p>
      </dgm:t>
    </dgm:pt>
    <dgm:pt modelId="{6F13EFF7-84C6-4B19-BE03-79AB89206B68}" type="parTrans" cxnId="{54178D54-6B56-4AFF-8284-57C7D4A20887}">
      <dgm:prSet/>
      <dgm:spPr/>
      <dgm:t>
        <a:bodyPr/>
        <a:lstStyle/>
        <a:p>
          <a:endParaRPr lang="en-US"/>
        </a:p>
      </dgm:t>
    </dgm:pt>
    <dgm:pt modelId="{D53FF859-6D39-4840-9377-160BC191AAFA}" type="sibTrans" cxnId="{54178D54-6B56-4AFF-8284-57C7D4A20887}">
      <dgm:prSet/>
      <dgm:spPr/>
      <dgm:t>
        <a:bodyPr/>
        <a:lstStyle/>
        <a:p>
          <a:endParaRPr lang="en-US" sz="2000">
            <a:latin typeface="+mj-lt"/>
          </a:endParaRPr>
        </a:p>
      </dgm:t>
    </dgm:pt>
    <dgm:pt modelId="{E73EB9DB-4081-4F30-8269-BC6F88435073}">
      <dgm:prSet phldrT="[Text]" custT="1"/>
      <dgm:spPr/>
      <dgm:t>
        <a:bodyPr/>
        <a:lstStyle/>
        <a:p>
          <a:r>
            <a:rPr lang="en-US" sz="2000" b="1" i="0" dirty="0" smtClean="0">
              <a:latin typeface="+mj-lt"/>
            </a:rPr>
            <a:t>Collaboration with IT Professionals</a:t>
          </a:r>
          <a:endParaRPr lang="en-US" sz="2000" dirty="0">
            <a:latin typeface="+mj-lt"/>
          </a:endParaRPr>
        </a:p>
      </dgm:t>
    </dgm:pt>
    <dgm:pt modelId="{AE6EBECD-0339-42A9-9279-37BBDE08B8A8}" type="parTrans" cxnId="{0622F220-ADBE-4776-9EE5-D7C1E0DDD7DF}">
      <dgm:prSet/>
      <dgm:spPr/>
      <dgm:t>
        <a:bodyPr/>
        <a:lstStyle/>
        <a:p>
          <a:endParaRPr lang="en-US"/>
        </a:p>
      </dgm:t>
    </dgm:pt>
    <dgm:pt modelId="{86CD43F3-5199-4175-B4C9-26157430DEF3}" type="sibTrans" cxnId="{0622F220-ADBE-4776-9EE5-D7C1E0DDD7DF}">
      <dgm:prSet/>
      <dgm:spPr/>
      <dgm:t>
        <a:bodyPr/>
        <a:lstStyle/>
        <a:p>
          <a:endParaRPr lang="en-US" sz="2000">
            <a:latin typeface="+mj-lt"/>
          </a:endParaRPr>
        </a:p>
      </dgm:t>
    </dgm:pt>
    <dgm:pt modelId="{0156108C-AEF6-49F4-A3C7-AAC500DCB44F}">
      <dgm:prSet phldrT="[Text]" custT="1"/>
      <dgm:spPr/>
      <dgm:t>
        <a:bodyPr/>
        <a:lstStyle/>
        <a:p>
          <a:r>
            <a:rPr lang="en-US" sz="2000" b="1" i="0" dirty="0" smtClean="0">
              <a:latin typeface="+mj-lt"/>
            </a:rPr>
            <a:t>Adaptive Mindset</a:t>
          </a:r>
          <a:endParaRPr lang="en-US" sz="2000" dirty="0">
            <a:latin typeface="+mj-lt"/>
          </a:endParaRPr>
        </a:p>
      </dgm:t>
    </dgm:pt>
    <dgm:pt modelId="{E9E12EE8-E79F-4D60-9040-90994209F2EF}" type="parTrans" cxnId="{FE15DA19-51E1-4256-AE29-D2A47D1D2DD3}">
      <dgm:prSet/>
      <dgm:spPr/>
      <dgm:t>
        <a:bodyPr/>
        <a:lstStyle/>
        <a:p>
          <a:endParaRPr lang="en-US"/>
        </a:p>
      </dgm:t>
    </dgm:pt>
    <dgm:pt modelId="{F1C5CA99-02CD-4199-B279-7692BF993BFA}" type="sibTrans" cxnId="{FE15DA19-51E1-4256-AE29-D2A47D1D2DD3}">
      <dgm:prSet/>
      <dgm:spPr/>
      <dgm:t>
        <a:bodyPr/>
        <a:lstStyle/>
        <a:p>
          <a:endParaRPr lang="en-US" sz="2000">
            <a:latin typeface="+mj-lt"/>
          </a:endParaRPr>
        </a:p>
      </dgm:t>
    </dgm:pt>
    <dgm:pt modelId="{48DADCDE-235A-4617-B5D6-AA488E45214A}">
      <dgm:prSet phldrT="[Text]" custT="1"/>
      <dgm:spPr/>
      <dgm:t>
        <a:bodyPr/>
        <a:lstStyle/>
        <a:p>
          <a:r>
            <a:rPr lang="en-US" sz="2000" b="1" i="0" dirty="0" smtClean="0">
              <a:latin typeface="+mj-lt"/>
            </a:rPr>
            <a:t>Leadership in Digital Transformation</a:t>
          </a:r>
          <a:endParaRPr lang="en-US" sz="2000" dirty="0">
            <a:latin typeface="+mj-lt"/>
          </a:endParaRPr>
        </a:p>
      </dgm:t>
    </dgm:pt>
    <dgm:pt modelId="{F1602A9A-0A88-4CC4-B253-07958B85FF0F}" type="parTrans" cxnId="{E335A94D-1ADA-4133-BE54-026653412501}">
      <dgm:prSet/>
      <dgm:spPr/>
      <dgm:t>
        <a:bodyPr/>
        <a:lstStyle/>
        <a:p>
          <a:endParaRPr lang="en-US"/>
        </a:p>
      </dgm:t>
    </dgm:pt>
    <dgm:pt modelId="{CA29BE95-31DA-403E-A0DA-F7656918FB65}" type="sibTrans" cxnId="{E335A94D-1ADA-4133-BE54-026653412501}">
      <dgm:prSet/>
      <dgm:spPr/>
      <dgm:t>
        <a:bodyPr/>
        <a:lstStyle/>
        <a:p>
          <a:endParaRPr lang="en-US" sz="2000">
            <a:latin typeface="+mj-lt"/>
          </a:endParaRPr>
        </a:p>
      </dgm:t>
    </dgm:pt>
    <dgm:pt modelId="{28133C5C-1F59-44CF-A0B4-EA25CD9159AE}">
      <dgm:prSet phldrT="[Text]" custT="1"/>
      <dgm:spPr/>
      <dgm:t>
        <a:bodyPr/>
        <a:lstStyle/>
        <a:p>
          <a:r>
            <a:rPr lang="en-US" sz="2000" b="1" i="0" dirty="0" smtClean="0">
              <a:latin typeface="+mj-lt"/>
            </a:rPr>
            <a:t>Strategic Advisory Services</a:t>
          </a:r>
          <a:endParaRPr lang="en-US" sz="2000" dirty="0">
            <a:latin typeface="+mj-lt"/>
          </a:endParaRPr>
        </a:p>
      </dgm:t>
    </dgm:pt>
    <dgm:pt modelId="{122540E0-86E8-4C24-8849-936EB98C5F9C}" type="parTrans" cxnId="{C418186F-9E31-429A-9732-C164ECE10ABE}">
      <dgm:prSet/>
      <dgm:spPr/>
      <dgm:t>
        <a:bodyPr/>
        <a:lstStyle/>
        <a:p>
          <a:endParaRPr lang="en-US"/>
        </a:p>
      </dgm:t>
    </dgm:pt>
    <dgm:pt modelId="{A70D8FDB-D4C9-441D-B7A7-268040B67E7C}" type="sibTrans" cxnId="{C418186F-9E31-429A-9732-C164ECE10ABE}">
      <dgm:prSet/>
      <dgm:spPr/>
      <dgm:t>
        <a:bodyPr/>
        <a:lstStyle/>
        <a:p>
          <a:endParaRPr lang="en-US" sz="2000">
            <a:latin typeface="+mj-lt"/>
          </a:endParaRPr>
        </a:p>
      </dgm:t>
    </dgm:pt>
    <dgm:pt modelId="{FCD08850-D779-4305-A741-3F74F5FF10EA}">
      <dgm:prSet phldrT="[Text]" custT="1"/>
      <dgm:spPr/>
      <dgm:t>
        <a:bodyPr/>
        <a:lstStyle/>
        <a:p>
          <a:r>
            <a:rPr lang="en-US" sz="2000" b="1" i="0" dirty="0" smtClean="0">
              <a:latin typeface="+mj-lt"/>
            </a:rPr>
            <a:t>Thought Leadership</a:t>
          </a:r>
          <a:endParaRPr lang="en-US" sz="2000" dirty="0">
            <a:latin typeface="+mj-lt"/>
          </a:endParaRPr>
        </a:p>
      </dgm:t>
    </dgm:pt>
    <dgm:pt modelId="{87B470F8-6568-4961-8193-9FF4A9369F69}" type="parTrans" cxnId="{C005E4D5-29B6-44BD-9E5B-2E6A47DBBB29}">
      <dgm:prSet/>
      <dgm:spPr/>
      <dgm:t>
        <a:bodyPr/>
        <a:lstStyle/>
        <a:p>
          <a:endParaRPr lang="en-US"/>
        </a:p>
      </dgm:t>
    </dgm:pt>
    <dgm:pt modelId="{7D3B0A45-E7F3-4C29-ABE0-6C50B1004FF4}" type="sibTrans" cxnId="{C005E4D5-29B6-44BD-9E5B-2E6A47DBBB29}">
      <dgm:prSet/>
      <dgm:spPr/>
      <dgm:t>
        <a:bodyPr/>
        <a:lstStyle/>
        <a:p>
          <a:endParaRPr lang="en-US" sz="2000">
            <a:latin typeface="+mj-lt"/>
          </a:endParaRPr>
        </a:p>
      </dgm:t>
    </dgm:pt>
    <dgm:pt modelId="{5C5B4A40-F470-47A2-89F6-941E81221A3F}">
      <dgm:prSet phldrT="[Text]" custT="1"/>
      <dgm:spPr/>
      <dgm:t>
        <a:bodyPr/>
        <a:lstStyle/>
        <a:p>
          <a:r>
            <a:rPr lang="en-US" sz="2000" b="1" i="0" dirty="0" smtClean="0">
              <a:latin typeface="+mj-lt"/>
            </a:rPr>
            <a:t>Partnerships and Collaborations</a:t>
          </a:r>
          <a:endParaRPr lang="en-US" sz="2000" dirty="0">
            <a:latin typeface="+mj-lt"/>
          </a:endParaRPr>
        </a:p>
      </dgm:t>
    </dgm:pt>
    <dgm:pt modelId="{D3542F93-31FA-4680-955C-842BF82A5AB6}" type="parTrans" cxnId="{B8593135-91B5-4A98-A1F0-5313EACA4582}">
      <dgm:prSet/>
      <dgm:spPr/>
      <dgm:t>
        <a:bodyPr/>
        <a:lstStyle/>
        <a:p>
          <a:endParaRPr lang="en-US"/>
        </a:p>
      </dgm:t>
    </dgm:pt>
    <dgm:pt modelId="{88EDB6DD-A22C-4225-A1E0-E3651A312903}" type="sibTrans" cxnId="{B8593135-91B5-4A98-A1F0-5313EACA4582}">
      <dgm:prSet/>
      <dgm:spPr/>
      <dgm:t>
        <a:bodyPr/>
        <a:lstStyle/>
        <a:p>
          <a:endParaRPr lang="en-US" sz="2000">
            <a:latin typeface="+mj-lt"/>
          </a:endParaRPr>
        </a:p>
      </dgm:t>
    </dgm:pt>
    <dgm:pt modelId="{09F80C6B-6C57-4928-8C1A-DFA9F492BD16}">
      <dgm:prSet phldrT="[Text]" custT="1"/>
      <dgm:spPr/>
      <dgm:t>
        <a:bodyPr/>
        <a:lstStyle/>
        <a:p>
          <a:r>
            <a:rPr lang="en-US" sz="2000" b="1" i="0" dirty="0" smtClean="0">
              <a:latin typeface="+mj-lt"/>
            </a:rPr>
            <a:t>Client-Centric Approach</a:t>
          </a:r>
          <a:endParaRPr lang="en-US" sz="2000" dirty="0">
            <a:latin typeface="+mj-lt"/>
          </a:endParaRPr>
        </a:p>
      </dgm:t>
    </dgm:pt>
    <dgm:pt modelId="{C1D87AFB-CC47-4D2A-8EF7-BBE81435AEB9}" type="parTrans" cxnId="{9A7C7017-DAE8-46BC-BA81-FF61BFAD4859}">
      <dgm:prSet/>
      <dgm:spPr/>
      <dgm:t>
        <a:bodyPr/>
        <a:lstStyle/>
        <a:p>
          <a:endParaRPr lang="en-US"/>
        </a:p>
      </dgm:t>
    </dgm:pt>
    <dgm:pt modelId="{A13F3983-28DD-43CE-BFE6-0D2BC7AAE73C}" type="sibTrans" cxnId="{9A7C7017-DAE8-46BC-BA81-FF61BFAD4859}">
      <dgm:prSet/>
      <dgm:spPr/>
      <dgm:t>
        <a:bodyPr/>
        <a:lstStyle/>
        <a:p>
          <a:endParaRPr lang="en-US" sz="2000">
            <a:latin typeface="+mj-lt"/>
          </a:endParaRPr>
        </a:p>
      </dgm:t>
    </dgm:pt>
    <dgm:pt modelId="{77B0E1D4-8F0A-4C7F-A342-76BE8AA1944B}">
      <dgm:prSet phldrT="[Text]" custT="1"/>
      <dgm:spPr/>
      <dgm:t>
        <a:bodyPr/>
        <a:lstStyle/>
        <a:p>
          <a:r>
            <a:rPr lang="en-US" sz="2000" b="1" i="0" dirty="0" smtClean="0">
              <a:latin typeface="+mj-lt"/>
            </a:rPr>
            <a:t>Data Security and Privacy</a:t>
          </a:r>
          <a:endParaRPr lang="en-US" sz="2000" dirty="0">
            <a:latin typeface="+mj-lt"/>
          </a:endParaRPr>
        </a:p>
      </dgm:t>
    </dgm:pt>
    <dgm:pt modelId="{D8E4DCD9-091C-4421-8ED9-26CE57FAD045}" type="parTrans" cxnId="{EC248656-AD68-4546-97F0-5394F27E0ABC}">
      <dgm:prSet/>
      <dgm:spPr/>
      <dgm:t>
        <a:bodyPr/>
        <a:lstStyle/>
        <a:p>
          <a:endParaRPr lang="en-US"/>
        </a:p>
      </dgm:t>
    </dgm:pt>
    <dgm:pt modelId="{A87A76A3-D610-4CF0-B042-456893FC6995}" type="sibTrans" cxnId="{EC248656-AD68-4546-97F0-5394F27E0ABC}">
      <dgm:prSet/>
      <dgm:spPr/>
      <dgm:t>
        <a:bodyPr/>
        <a:lstStyle/>
        <a:p>
          <a:endParaRPr lang="en-US" sz="2000">
            <a:latin typeface="+mj-lt"/>
          </a:endParaRPr>
        </a:p>
      </dgm:t>
    </dgm:pt>
    <dgm:pt modelId="{7B3A68EE-0A34-4C5C-AFAE-C4E23FF8560C}" type="pres">
      <dgm:prSet presAssocID="{FED33183-8226-4075-B736-1091C32BBC24}" presName="cycle" presStyleCnt="0">
        <dgm:presLayoutVars>
          <dgm:dir/>
          <dgm:resizeHandles val="exact"/>
        </dgm:presLayoutVars>
      </dgm:prSet>
      <dgm:spPr/>
      <dgm:t>
        <a:bodyPr/>
        <a:lstStyle/>
        <a:p>
          <a:endParaRPr lang="en-US"/>
        </a:p>
      </dgm:t>
    </dgm:pt>
    <dgm:pt modelId="{898DE5D3-4ECC-4327-A8E6-2554964A7A93}" type="pres">
      <dgm:prSet presAssocID="{5EAFF4A1-145C-4330-9A79-C3DD7BD3A57F}" presName="node" presStyleLbl="node1" presStyleIdx="0" presStyleCnt="16" custScaleX="561618" custScaleY="213616" custRadScaleRad="104281" custRadScaleInc="43179">
        <dgm:presLayoutVars>
          <dgm:bulletEnabled val="1"/>
        </dgm:presLayoutVars>
      </dgm:prSet>
      <dgm:spPr/>
      <dgm:t>
        <a:bodyPr/>
        <a:lstStyle/>
        <a:p>
          <a:endParaRPr lang="en-US"/>
        </a:p>
      </dgm:t>
    </dgm:pt>
    <dgm:pt modelId="{338CC69D-B51D-438F-96C9-B8B7D95B0949}" type="pres">
      <dgm:prSet presAssocID="{5EAFF4A1-145C-4330-9A79-C3DD7BD3A57F}" presName="spNode" presStyleCnt="0"/>
      <dgm:spPr/>
    </dgm:pt>
    <dgm:pt modelId="{4FDD6A20-FBF5-4A25-B290-E333F6C85C02}" type="pres">
      <dgm:prSet presAssocID="{570C632B-3EA3-4AE2-9769-2E9F9429DD62}" presName="sibTrans" presStyleLbl="sibTrans1D1" presStyleIdx="0" presStyleCnt="16"/>
      <dgm:spPr/>
      <dgm:t>
        <a:bodyPr/>
        <a:lstStyle/>
        <a:p>
          <a:endParaRPr lang="en-US"/>
        </a:p>
      </dgm:t>
    </dgm:pt>
    <dgm:pt modelId="{29081300-5324-414F-A20D-935BC7E2F486}" type="pres">
      <dgm:prSet presAssocID="{031B83B9-32C6-4AF7-A510-E263BA64E39E}" presName="node" presStyleLbl="node1" presStyleIdx="1" presStyleCnt="16" custScaleX="512263" custScaleY="204392" custRadScaleRad="126300" custRadScaleInc="429534">
        <dgm:presLayoutVars>
          <dgm:bulletEnabled val="1"/>
        </dgm:presLayoutVars>
      </dgm:prSet>
      <dgm:spPr/>
      <dgm:t>
        <a:bodyPr/>
        <a:lstStyle/>
        <a:p>
          <a:endParaRPr lang="en-US"/>
        </a:p>
      </dgm:t>
    </dgm:pt>
    <dgm:pt modelId="{B14B276A-6C60-4136-8D8C-88F0CC0B4EE4}" type="pres">
      <dgm:prSet presAssocID="{031B83B9-32C6-4AF7-A510-E263BA64E39E}" presName="spNode" presStyleCnt="0"/>
      <dgm:spPr/>
    </dgm:pt>
    <dgm:pt modelId="{EC195876-EFCD-4943-A0F2-A567F7BF3242}" type="pres">
      <dgm:prSet presAssocID="{3375506C-A8E1-44EB-B75A-BC594FDBC751}" presName="sibTrans" presStyleLbl="sibTrans1D1" presStyleIdx="1" presStyleCnt="16"/>
      <dgm:spPr/>
      <dgm:t>
        <a:bodyPr/>
        <a:lstStyle/>
        <a:p>
          <a:endParaRPr lang="en-US"/>
        </a:p>
      </dgm:t>
    </dgm:pt>
    <dgm:pt modelId="{37B83920-20F5-4B63-A90D-9DB03535AC2D}" type="pres">
      <dgm:prSet presAssocID="{C76BB03F-DF0F-45C0-8AB3-2B828763ED16}" presName="node" presStyleLbl="node1" presStyleIdx="2" presStyleCnt="16" custScaleX="435373" custScaleY="192142" custRadScaleRad="117939" custRadScaleInc="321674">
        <dgm:presLayoutVars>
          <dgm:bulletEnabled val="1"/>
        </dgm:presLayoutVars>
      </dgm:prSet>
      <dgm:spPr/>
      <dgm:t>
        <a:bodyPr/>
        <a:lstStyle/>
        <a:p>
          <a:endParaRPr lang="en-US"/>
        </a:p>
      </dgm:t>
    </dgm:pt>
    <dgm:pt modelId="{6079B1F1-84E2-4E91-AA37-099C15B69665}" type="pres">
      <dgm:prSet presAssocID="{C76BB03F-DF0F-45C0-8AB3-2B828763ED16}" presName="spNode" presStyleCnt="0"/>
      <dgm:spPr/>
    </dgm:pt>
    <dgm:pt modelId="{4BBE412B-7599-42EA-9C36-76F5E3067AD1}" type="pres">
      <dgm:prSet presAssocID="{B2B150B3-E1AE-46F3-A503-B9F930CC1BD3}" presName="sibTrans" presStyleLbl="sibTrans1D1" presStyleIdx="2" presStyleCnt="16"/>
      <dgm:spPr/>
      <dgm:t>
        <a:bodyPr/>
        <a:lstStyle/>
        <a:p>
          <a:endParaRPr lang="en-US"/>
        </a:p>
      </dgm:t>
    </dgm:pt>
    <dgm:pt modelId="{F11F8AED-9275-42EA-9B4B-EE69B48CF2FC}" type="pres">
      <dgm:prSet presAssocID="{FDC6D5A2-98CA-4346-9F6E-AC31C108A7DD}" presName="node" presStyleLbl="node1" presStyleIdx="3" presStyleCnt="16" custScaleX="595554" custScaleY="110407" custRadScaleRad="101330" custRadScaleInc="176772">
        <dgm:presLayoutVars>
          <dgm:bulletEnabled val="1"/>
        </dgm:presLayoutVars>
      </dgm:prSet>
      <dgm:spPr/>
      <dgm:t>
        <a:bodyPr/>
        <a:lstStyle/>
        <a:p>
          <a:endParaRPr lang="en-US"/>
        </a:p>
      </dgm:t>
    </dgm:pt>
    <dgm:pt modelId="{146A5BD6-44CC-4CA4-821F-DB6A6B9A58F5}" type="pres">
      <dgm:prSet presAssocID="{FDC6D5A2-98CA-4346-9F6E-AC31C108A7DD}" presName="spNode" presStyleCnt="0"/>
      <dgm:spPr/>
    </dgm:pt>
    <dgm:pt modelId="{17196C0A-7E63-41D3-914E-224D995D8AD3}" type="pres">
      <dgm:prSet presAssocID="{0C0CF081-4946-4B18-A618-0AF8C903C6C8}" presName="sibTrans" presStyleLbl="sibTrans1D1" presStyleIdx="3" presStyleCnt="16"/>
      <dgm:spPr/>
      <dgm:t>
        <a:bodyPr/>
        <a:lstStyle/>
        <a:p>
          <a:endParaRPr lang="en-US"/>
        </a:p>
      </dgm:t>
    </dgm:pt>
    <dgm:pt modelId="{4705F872-6981-4814-9329-776D2D40B2DB}" type="pres">
      <dgm:prSet presAssocID="{3720F6BC-E38A-49C1-A7BA-DE8AA7F79976}" presName="node" presStyleLbl="node1" presStyleIdx="4" presStyleCnt="16" custScaleX="417337" custScaleY="131085" custRadScaleRad="87768" custRadScaleInc="56616">
        <dgm:presLayoutVars>
          <dgm:bulletEnabled val="1"/>
        </dgm:presLayoutVars>
      </dgm:prSet>
      <dgm:spPr/>
      <dgm:t>
        <a:bodyPr/>
        <a:lstStyle/>
        <a:p>
          <a:endParaRPr lang="en-US"/>
        </a:p>
      </dgm:t>
    </dgm:pt>
    <dgm:pt modelId="{649C02A9-0C1D-4EA1-A052-C9A561CDBC66}" type="pres">
      <dgm:prSet presAssocID="{3720F6BC-E38A-49C1-A7BA-DE8AA7F79976}" presName="spNode" presStyleCnt="0"/>
      <dgm:spPr/>
    </dgm:pt>
    <dgm:pt modelId="{A617F806-4A20-4A93-B777-46307D2C4293}" type="pres">
      <dgm:prSet presAssocID="{52177D9E-6604-4DFB-AF89-6FA7FCC4FC68}" presName="sibTrans" presStyleLbl="sibTrans1D1" presStyleIdx="4" presStyleCnt="16"/>
      <dgm:spPr/>
      <dgm:t>
        <a:bodyPr/>
        <a:lstStyle/>
        <a:p>
          <a:endParaRPr lang="en-US"/>
        </a:p>
      </dgm:t>
    </dgm:pt>
    <dgm:pt modelId="{CC3C958B-7549-4048-ACE1-956F64497C3F}" type="pres">
      <dgm:prSet presAssocID="{A761131B-4268-4B6F-82E6-3439952C5DED}" presName="node" presStyleLbl="node1" presStyleIdx="5" presStyleCnt="16" custScaleX="770493" custScaleY="154588" custRadScaleRad="87439" custRadScaleInc="-12495">
        <dgm:presLayoutVars>
          <dgm:bulletEnabled val="1"/>
        </dgm:presLayoutVars>
      </dgm:prSet>
      <dgm:spPr/>
      <dgm:t>
        <a:bodyPr/>
        <a:lstStyle/>
        <a:p>
          <a:endParaRPr lang="en-US"/>
        </a:p>
      </dgm:t>
    </dgm:pt>
    <dgm:pt modelId="{53F7DF15-E47D-4B6B-B8F5-5F6BDFA36DBA}" type="pres">
      <dgm:prSet presAssocID="{A761131B-4268-4B6F-82E6-3439952C5DED}" presName="spNode" presStyleCnt="0"/>
      <dgm:spPr/>
    </dgm:pt>
    <dgm:pt modelId="{8374AB05-BDA6-4F07-ADBD-42EF0020809E}" type="pres">
      <dgm:prSet presAssocID="{4FD07137-CFEE-4558-9CBB-CFB71DED4D2F}" presName="sibTrans" presStyleLbl="sibTrans1D1" presStyleIdx="5" presStyleCnt="16"/>
      <dgm:spPr/>
      <dgm:t>
        <a:bodyPr/>
        <a:lstStyle/>
        <a:p>
          <a:endParaRPr lang="en-US"/>
        </a:p>
      </dgm:t>
    </dgm:pt>
    <dgm:pt modelId="{F726CDFC-24D4-4A1B-A0CF-2AEBE5D6D734}" type="pres">
      <dgm:prSet presAssocID="{A5FEC176-1CD5-47A8-BC85-088D5A1A6DFF}" presName="node" presStyleLbl="node1" presStyleIdx="6" presStyleCnt="16" custScaleX="591992" custScaleY="129551" custRadScaleRad="118790" custRadScaleInc="-117990">
        <dgm:presLayoutVars>
          <dgm:bulletEnabled val="1"/>
        </dgm:presLayoutVars>
      </dgm:prSet>
      <dgm:spPr/>
      <dgm:t>
        <a:bodyPr/>
        <a:lstStyle/>
        <a:p>
          <a:endParaRPr lang="en-US"/>
        </a:p>
      </dgm:t>
    </dgm:pt>
    <dgm:pt modelId="{27AC125C-79EC-4D00-8272-FF1BA2F6FA82}" type="pres">
      <dgm:prSet presAssocID="{A5FEC176-1CD5-47A8-BC85-088D5A1A6DFF}" presName="spNode" presStyleCnt="0"/>
      <dgm:spPr/>
    </dgm:pt>
    <dgm:pt modelId="{C6A3C235-ADA0-4812-AF45-9BA9C069D396}" type="pres">
      <dgm:prSet presAssocID="{76A4B318-DF96-49C9-8518-D6C9F118C7D1}" presName="sibTrans" presStyleLbl="sibTrans1D1" presStyleIdx="6" presStyleCnt="16"/>
      <dgm:spPr/>
      <dgm:t>
        <a:bodyPr/>
        <a:lstStyle/>
        <a:p>
          <a:endParaRPr lang="en-US"/>
        </a:p>
      </dgm:t>
    </dgm:pt>
    <dgm:pt modelId="{E2A40D39-BCA6-4648-B983-8A454F59A146}" type="pres">
      <dgm:prSet presAssocID="{633D49A9-A5F8-4338-A91D-F29AF38CC0C5}" presName="node" presStyleLbl="node1" presStyleIdx="7" presStyleCnt="16" custScaleX="315338" custRadScaleRad="130815" custRadScaleInc="-306120">
        <dgm:presLayoutVars>
          <dgm:bulletEnabled val="1"/>
        </dgm:presLayoutVars>
      </dgm:prSet>
      <dgm:spPr/>
      <dgm:t>
        <a:bodyPr/>
        <a:lstStyle/>
        <a:p>
          <a:endParaRPr lang="en-US"/>
        </a:p>
      </dgm:t>
    </dgm:pt>
    <dgm:pt modelId="{CF413AF1-58C7-449F-81A4-FBA660EE590F}" type="pres">
      <dgm:prSet presAssocID="{633D49A9-A5F8-4338-A91D-F29AF38CC0C5}" presName="spNode" presStyleCnt="0"/>
      <dgm:spPr/>
    </dgm:pt>
    <dgm:pt modelId="{8088A397-8237-4A1F-8E09-80FB471204FC}" type="pres">
      <dgm:prSet presAssocID="{D53FF859-6D39-4840-9377-160BC191AAFA}" presName="sibTrans" presStyleLbl="sibTrans1D1" presStyleIdx="7" presStyleCnt="16"/>
      <dgm:spPr/>
      <dgm:t>
        <a:bodyPr/>
        <a:lstStyle/>
        <a:p>
          <a:endParaRPr lang="en-US"/>
        </a:p>
      </dgm:t>
    </dgm:pt>
    <dgm:pt modelId="{3786946F-E2B6-49B8-81A6-892928CBB1C4}" type="pres">
      <dgm:prSet presAssocID="{E73EB9DB-4081-4F30-8269-BC6F88435073}" presName="node" presStyleLbl="node1" presStyleIdx="8" presStyleCnt="16" custScaleX="474110" custScaleY="232451">
        <dgm:presLayoutVars>
          <dgm:bulletEnabled val="1"/>
        </dgm:presLayoutVars>
      </dgm:prSet>
      <dgm:spPr/>
      <dgm:t>
        <a:bodyPr/>
        <a:lstStyle/>
        <a:p>
          <a:endParaRPr lang="en-US"/>
        </a:p>
      </dgm:t>
    </dgm:pt>
    <dgm:pt modelId="{A761A72F-DC3F-41E0-9F28-7E42D1316961}" type="pres">
      <dgm:prSet presAssocID="{E73EB9DB-4081-4F30-8269-BC6F88435073}" presName="spNode" presStyleCnt="0"/>
      <dgm:spPr/>
    </dgm:pt>
    <dgm:pt modelId="{C8EC8A68-BC8F-4C28-B32F-23E35A41CBB1}" type="pres">
      <dgm:prSet presAssocID="{86CD43F3-5199-4175-B4C9-26157430DEF3}" presName="sibTrans" presStyleLbl="sibTrans1D1" presStyleIdx="8" presStyleCnt="16"/>
      <dgm:spPr/>
      <dgm:t>
        <a:bodyPr/>
        <a:lstStyle/>
        <a:p>
          <a:endParaRPr lang="en-US"/>
        </a:p>
      </dgm:t>
    </dgm:pt>
    <dgm:pt modelId="{15AE49BF-9970-4C5C-A56E-BB3020D53D55}" type="pres">
      <dgm:prSet presAssocID="{0156108C-AEF6-49F4-A3C7-AAC500DCB44F}" presName="node" presStyleLbl="node1" presStyleIdx="9" presStyleCnt="16" custScaleX="342443" custScaleY="147632" custRadScaleRad="122417" custRadScaleInc="316317">
        <dgm:presLayoutVars>
          <dgm:bulletEnabled val="1"/>
        </dgm:presLayoutVars>
      </dgm:prSet>
      <dgm:spPr/>
      <dgm:t>
        <a:bodyPr/>
        <a:lstStyle/>
        <a:p>
          <a:endParaRPr lang="en-US"/>
        </a:p>
      </dgm:t>
    </dgm:pt>
    <dgm:pt modelId="{46A1ABCB-FD5D-427C-8D39-992A2A6B31CE}" type="pres">
      <dgm:prSet presAssocID="{0156108C-AEF6-49F4-A3C7-AAC500DCB44F}" presName="spNode" presStyleCnt="0"/>
      <dgm:spPr/>
    </dgm:pt>
    <dgm:pt modelId="{8472D7D6-6E02-440D-9E66-20CBD4201033}" type="pres">
      <dgm:prSet presAssocID="{F1C5CA99-02CD-4199-B279-7692BF993BFA}" presName="sibTrans" presStyleLbl="sibTrans1D1" presStyleIdx="9" presStyleCnt="16"/>
      <dgm:spPr/>
      <dgm:t>
        <a:bodyPr/>
        <a:lstStyle/>
        <a:p>
          <a:endParaRPr lang="en-US"/>
        </a:p>
      </dgm:t>
    </dgm:pt>
    <dgm:pt modelId="{37A8F36B-CD63-46A9-A82F-D51AF03FB10F}" type="pres">
      <dgm:prSet presAssocID="{48DADCDE-235A-4617-B5D6-AA488E45214A}" presName="node" presStyleLbl="node1" presStyleIdx="10" presStyleCnt="16" custScaleX="700159" custScaleY="125291" custRadScaleRad="108868" custRadScaleInc="138867">
        <dgm:presLayoutVars>
          <dgm:bulletEnabled val="1"/>
        </dgm:presLayoutVars>
      </dgm:prSet>
      <dgm:spPr/>
      <dgm:t>
        <a:bodyPr/>
        <a:lstStyle/>
        <a:p>
          <a:endParaRPr lang="en-US"/>
        </a:p>
      </dgm:t>
    </dgm:pt>
    <dgm:pt modelId="{2DE05E48-8AFF-4EB3-85A3-EE4F48F2641E}" type="pres">
      <dgm:prSet presAssocID="{48DADCDE-235A-4617-B5D6-AA488E45214A}" presName="spNode" presStyleCnt="0"/>
      <dgm:spPr/>
    </dgm:pt>
    <dgm:pt modelId="{C1300197-52C9-4942-969C-B1A347E332EB}" type="pres">
      <dgm:prSet presAssocID="{CA29BE95-31DA-403E-A0DA-F7656918FB65}" presName="sibTrans" presStyleLbl="sibTrans1D1" presStyleIdx="10" presStyleCnt="16"/>
      <dgm:spPr/>
      <dgm:t>
        <a:bodyPr/>
        <a:lstStyle/>
        <a:p>
          <a:endParaRPr lang="en-US"/>
        </a:p>
      </dgm:t>
    </dgm:pt>
    <dgm:pt modelId="{146AC4BD-1FCD-4746-945B-F6883823B525}" type="pres">
      <dgm:prSet presAssocID="{28133C5C-1F59-44CF-A0B4-EA25CD9159AE}" presName="node" presStyleLbl="node1" presStyleIdx="11" presStyleCnt="16" custScaleX="537007" custScaleY="150307" custRadScaleRad="107567" custRadScaleInc="70608">
        <dgm:presLayoutVars>
          <dgm:bulletEnabled val="1"/>
        </dgm:presLayoutVars>
      </dgm:prSet>
      <dgm:spPr/>
      <dgm:t>
        <a:bodyPr/>
        <a:lstStyle/>
        <a:p>
          <a:endParaRPr lang="en-US"/>
        </a:p>
      </dgm:t>
    </dgm:pt>
    <dgm:pt modelId="{CB2405AB-EE84-45F8-970A-85FF82A9C797}" type="pres">
      <dgm:prSet presAssocID="{28133C5C-1F59-44CF-A0B4-EA25CD9159AE}" presName="spNode" presStyleCnt="0"/>
      <dgm:spPr/>
    </dgm:pt>
    <dgm:pt modelId="{C9C5B920-987D-4B9B-9794-64FD98D80D1E}" type="pres">
      <dgm:prSet presAssocID="{A70D8FDB-D4C9-441D-B7A7-268040B67E7C}" presName="sibTrans" presStyleLbl="sibTrans1D1" presStyleIdx="11" presStyleCnt="16"/>
      <dgm:spPr/>
      <dgm:t>
        <a:bodyPr/>
        <a:lstStyle/>
        <a:p>
          <a:endParaRPr lang="en-US"/>
        </a:p>
      </dgm:t>
    </dgm:pt>
    <dgm:pt modelId="{DEC31638-F9AB-4580-8806-DC1CCB7EB34A}" type="pres">
      <dgm:prSet presAssocID="{FCD08850-D779-4305-A741-3F74F5FF10EA}" presName="node" presStyleLbl="node1" presStyleIdx="12" presStyleCnt="16" custScaleX="514122" custScaleY="169128">
        <dgm:presLayoutVars>
          <dgm:bulletEnabled val="1"/>
        </dgm:presLayoutVars>
      </dgm:prSet>
      <dgm:spPr/>
      <dgm:t>
        <a:bodyPr/>
        <a:lstStyle/>
        <a:p>
          <a:endParaRPr lang="en-US"/>
        </a:p>
      </dgm:t>
    </dgm:pt>
    <dgm:pt modelId="{2F7FA583-0A28-4734-8B6E-2CAAD6E2FBB4}" type="pres">
      <dgm:prSet presAssocID="{FCD08850-D779-4305-A741-3F74F5FF10EA}" presName="spNode" presStyleCnt="0"/>
      <dgm:spPr/>
    </dgm:pt>
    <dgm:pt modelId="{9B1571A0-4E35-47F9-A02A-9E381328E930}" type="pres">
      <dgm:prSet presAssocID="{7D3B0A45-E7F3-4C29-ABE0-6C50B1004FF4}" presName="sibTrans" presStyleLbl="sibTrans1D1" presStyleIdx="12" presStyleCnt="16"/>
      <dgm:spPr/>
      <dgm:t>
        <a:bodyPr/>
        <a:lstStyle/>
        <a:p>
          <a:endParaRPr lang="en-US"/>
        </a:p>
      </dgm:t>
    </dgm:pt>
    <dgm:pt modelId="{6CBBC791-F193-40DE-AAB9-D3B2DEADC78D}" type="pres">
      <dgm:prSet presAssocID="{5C5B4A40-F470-47A2-89F6-941E81221A3F}" presName="node" presStyleLbl="node1" presStyleIdx="13" presStyleCnt="16" custScaleX="704026" custScaleY="128641" custRadScaleRad="71076" custRadScaleInc="74831">
        <dgm:presLayoutVars>
          <dgm:bulletEnabled val="1"/>
        </dgm:presLayoutVars>
      </dgm:prSet>
      <dgm:spPr/>
      <dgm:t>
        <a:bodyPr/>
        <a:lstStyle/>
        <a:p>
          <a:endParaRPr lang="en-US"/>
        </a:p>
      </dgm:t>
    </dgm:pt>
    <dgm:pt modelId="{7EA4CFE1-2E96-4926-A7D9-100AA076401B}" type="pres">
      <dgm:prSet presAssocID="{5C5B4A40-F470-47A2-89F6-941E81221A3F}" presName="spNode" presStyleCnt="0"/>
      <dgm:spPr/>
    </dgm:pt>
    <dgm:pt modelId="{FBD2B902-4821-4C68-A378-508E9DA7D596}" type="pres">
      <dgm:prSet presAssocID="{88EDB6DD-A22C-4225-A1E0-E3651A312903}" presName="sibTrans" presStyleLbl="sibTrans1D1" presStyleIdx="13" presStyleCnt="16"/>
      <dgm:spPr/>
      <dgm:t>
        <a:bodyPr/>
        <a:lstStyle/>
        <a:p>
          <a:endParaRPr lang="en-US"/>
        </a:p>
      </dgm:t>
    </dgm:pt>
    <dgm:pt modelId="{7189C671-5155-435F-A0AB-579568C98836}" type="pres">
      <dgm:prSet presAssocID="{09F80C6B-6C57-4928-8C1A-DFA9F492BD16}" presName="node" presStyleLbl="node1" presStyleIdx="14" presStyleCnt="16" custScaleX="587532" custScaleY="126667" custRadScaleRad="115813" custRadScaleInc="-161933">
        <dgm:presLayoutVars>
          <dgm:bulletEnabled val="1"/>
        </dgm:presLayoutVars>
      </dgm:prSet>
      <dgm:spPr/>
      <dgm:t>
        <a:bodyPr/>
        <a:lstStyle/>
        <a:p>
          <a:endParaRPr lang="en-US"/>
        </a:p>
      </dgm:t>
    </dgm:pt>
    <dgm:pt modelId="{D62286BB-A2FB-4075-AC7E-DED2FA47BD21}" type="pres">
      <dgm:prSet presAssocID="{09F80C6B-6C57-4928-8C1A-DFA9F492BD16}" presName="spNode" presStyleCnt="0"/>
      <dgm:spPr/>
    </dgm:pt>
    <dgm:pt modelId="{AEB1FCC4-8178-4366-AD67-14B88C7F83BE}" type="pres">
      <dgm:prSet presAssocID="{A13F3983-28DD-43CE-BFE6-0D2BC7AAE73C}" presName="sibTrans" presStyleLbl="sibTrans1D1" presStyleIdx="14" presStyleCnt="16"/>
      <dgm:spPr/>
      <dgm:t>
        <a:bodyPr/>
        <a:lstStyle/>
        <a:p>
          <a:endParaRPr lang="en-US"/>
        </a:p>
      </dgm:t>
    </dgm:pt>
    <dgm:pt modelId="{D8C11336-D7DA-477A-8A4D-2F22FE8C4A51}" type="pres">
      <dgm:prSet presAssocID="{77B0E1D4-8F0A-4C7F-A342-76BE8AA1944B}" presName="node" presStyleLbl="node1" presStyleIdx="15" presStyleCnt="16" custScaleX="375349" custScaleY="203178" custRadScaleRad="135023" custRadScaleInc="-350432">
        <dgm:presLayoutVars>
          <dgm:bulletEnabled val="1"/>
        </dgm:presLayoutVars>
      </dgm:prSet>
      <dgm:spPr/>
      <dgm:t>
        <a:bodyPr/>
        <a:lstStyle/>
        <a:p>
          <a:endParaRPr lang="en-US"/>
        </a:p>
      </dgm:t>
    </dgm:pt>
    <dgm:pt modelId="{1A683429-7223-4378-B5C1-119C2599C89E}" type="pres">
      <dgm:prSet presAssocID="{77B0E1D4-8F0A-4C7F-A342-76BE8AA1944B}" presName="spNode" presStyleCnt="0"/>
      <dgm:spPr/>
    </dgm:pt>
    <dgm:pt modelId="{65C82FB6-8045-409D-84C2-4D7108DDDDE8}" type="pres">
      <dgm:prSet presAssocID="{A87A76A3-D610-4CF0-B042-456893FC6995}" presName="sibTrans" presStyleLbl="sibTrans1D1" presStyleIdx="15" presStyleCnt="16"/>
      <dgm:spPr/>
      <dgm:t>
        <a:bodyPr/>
        <a:lstStyle/>
        <a:p>
          <a:endParaRPr lang="en-US"/>
        </a:p>
      </dgm:t>
    </dgm:pt>
  </dgm:ptLst>
  <dgm:cxnLst>
    <dgm:cxn modelId="{98EC0AEA-C026-44F8-BC3F-F6CF7AA5061A}" type="presOf" srcId="{D53FF859-6D39-4840-9377-160BC191AAFA}" destId="{8088A397-8237-4A1F-8E09-80FB471204FC}" srcOrd="0" destOrd="0" presId="urn:microsoft.com/office/officeart/2005/8/layout/cycle6"/>
    <dgm:cxn modelId="{C005E4D5-29B6-44BD-9E5B-2E6A47DBBB29}" srcId="{FED33183-8226-4075-B736-1091C32BBC24}" destId="{FCD08850-D779-4305-A741-3F74F5FF10EA}" srcOrd="12" destOrd="0" parTransId="{87B470F8-6568-4961-8193-9FF4A9369F69}" sibTransId="{7D3B0A45-E7F3-4C29-ABE0-6C50B1004FF4}"/>
    <dgm:cxn modelId="{27DB77AF-EAB4-4218-AA7F-2353A89AB37C}" type="presOf" srcId="{A70D8FDB-D4C9-441D-B7A7-268040B67E7C}" destId="{C9C5B920-987D-4B9B-9794-64FD98D80D1E}" srcOrd="0" destOrd="0" presId="urn:microsoft.com/office/officeart/2005/8/layout/cycle6"/>
    <dgm:cxn modelId="{09ABFC06-0171-4F8E-86D6-34AD81ECDA87}" type="presOf" srcId="{CA29BE95-31DA-403E-A0DA-F7656918FB65}" destId="{C1300197-52C9-4942-969C-B1A347E332EB}" srcOrd="0" destOrd="0" presId="urn:microsoft.com/office/officeart/2005/8/layout/cycle6"/>
    <dgm:cxn modelId="{71A419D1-4911-4DE1-BB45-E610335F09A3}" srcId="{FED33183-8226-4075-B736-1091C32BBC24}" destId="{031B83B9-32C6-4AF7-A510-E263BA64E39E}" srcOrd="1" destOrd="0" parTransId="{A6067C80-7FA8-493A-A171-ED44FF143CCA}" sibTransId="{3375506C-A8E1-44EB-B75A-BC594FDBC751}"/>
    <dgm:cxn modelId="{E8AA2255-C1B6-4A01-A1DA-2485116E6A1D}" type="presOf" srcId="{3375506C-A8E1-44EB-B75A-BC594FDBC751}" destId="{EC195876-EFCD-4943-A0F2-A567F7BF3242}" srcOrd="0" destOrd="0" presId="urn:microsoft.com/office/officeart/2005/8/layout/cycle6"/>
    <dgm:cxn modelId="{57A5F0A4-2AE7-473F-A551-CB1266363D8C}" type="presOf" srcId="{86CD43F3-5199-4175-B4C9-26157430DEF3}" destId="{C8EC8A68-BC8F-4C28-B32F-23E35A41CBB1}" srcOrd="0" destOrd="0" presId="urn:microsoft.com/office/officeart/2005/8/layout/cycle6"/>
    <dgm:cxn modelId="{5ECFDA0E-DBDF-4C96-AC22-70FABF79F24C}" srcId="{FED33183-8226-4075-B736-1091C32BBC24}" destId="{A5FEC176-1CD5-47A8-BC85-088D5A1A6DFF}" srcOrd="6" destOrd="0" parTransId="{250B6F01-4B5F-460F-A63D-7911E59AECC6}" sibTransId="{76A4B318-DF96-49C9-8518-D6C9F118C7D1}"/>
    <dgm:cxn modelId="{5A1B3610-B9D9-4B29-9BB8-421AFE45B8E0}" type="presOf" srcId="{52177D9E-6604-4DFB-AF89-6FA7FCC4FC68}" destId="{A617F806-4A20-4A93-B777-46307D2C4293}" srcOrd="0" destOrd="0" presId="urn:microsoft.com/office/officeart/2005/8/layout/cycle6"/>
    <dgm:cxn modelId="{1B7FC91F-0215-4131-A3AF-88A1E6FC2C50}" type="presOf" srcId="{77B0E1D4-8F0A-4C7F-A342-76BE8AA1944B}" destId="{D8C11336-D7DA-477A-8A4D-2F22FE8C4A51}" srcOrd="0" destOrd="0" presId="urn:microsoft.com/office/officeart/2005/8/layout/cycle6"/>
    <dgm:cxn modelId="{F4F552F5-2D1D-4588-BB56-C24558386605}" type="presOf" srcId="{5EAFF4A1-145C-4330-9A79-C3DD7BD3A57F}" destId="{898DE5D3-4ECC-4327-A8E6-2554964A7A93}" srcOrd="0" destOrd="0" presId="urn:microsoft.com/office/officeart/2005/8/layout/cycle6"/>
    <dgm:cxn modelId="{6CFEE121-1B61-4F30-80F9-F9D1ED66CCD4}" type="presOf" srcId="{570C632B-3EA3-4AE2-9769-2E9F9429DD62}" destId="{4FDD6A20-FBF5-4A25-B290-E333F6C85C02}" srcOrd="0" destOrd="0" presId="urn:microsoft.com/office/officeart/2005/8/layout/cycle6"/>
    <dgm:cxn modelId="{ED950C33-761C-4108-8EAB-6932A6CF3FAE}" type="presOf" srcId="{FCD08850-D779-4305-A741-3F74F5FF10EA}" destId="{DEC31638-F9AB-4580-8806-DC1CCB7EB34A}" srcOrd="0" destOrd="0" presId="urn:microsoft.com/office/officeart/2005/8/layout/cycle6"/>
    <dgm:cxn modelId="{BA1F45B4-4B4B-4827-B433-21E92FC558E9}" type="presOf" srcId="{FED33183-8226-4075-B736-1091C32BBC24}" destId="{7B3A68EE-0A34-4C5C-AFAE-C4E23FF8560C}" srcOrd="0" destOrd="0" presId="urn:microsoft.com/office/officeart/2005/8/layout/cycle6"/>
    <dgm:cxn modelId="{FE15DA19-51E1-4256-AE29-D2A47D1D2DD3}" srcId="{FED33183-8226-4075-B736-1091C32BBC24}" destId="{0156108C-AEF6-49F4-A3C7-AAC500DCB44F}" srcOrd="9" destOrd="0" parTransId="{E9E12EE8-E79F-4D60-9040-90994209F2EF}" sibTransId="{F1C5CA99-02CD-4199-B279-7692BF993BFA}"/>
    <dgm:cxn modelId="{0FC0C6B4-85E9-4D4F-91E7-2F98E8A2C958}" type="presOf" srcId="{7D3B0A45-E7F3-4C29-ABE0-6C50B1004FF4}" destId="{9B1571A0-4E35-47F9-A02A-9E381328E930}" srcOrd="0" destOrd="0" presId="urn:microsoft.com/office/officeart/2005/8/layout/cycle6"/>
    <dgm:cxn modelId="{0622F220-ADBE-4776-9EE5-D7C1E0DDD7DF}" srcId="{FED33183-8226-4075-B736-1091C32BBC24}" destId="{E73EB9DB-4081-4F30-8269-BC6F88435073}" srcOrd="8" destOrd="0" parTransId="{AE6EBECD-0339-42A9-9279-37BBDE08B8A8}" sibTransId="{86CD43F3-5199-4175-B4C9-26157430DEF3}"/>
    <dgm:cxn modelId="{38C09FCA-BA59-408B-885D-C57F1175EB23}" type="presOf" srcId="{A87A76A3-D610-4CF0-B042-456893FC6995}" destId="{65C82FB6-8045-409D-84C2-4D7108DDDDE8}" srcOrd="0" destOrd="0" presId="urn:microsoft.com/office/officeart/2005/8/layout/cycle6"/>
    <dgm:cxn modelId="{C418186F-9E31-429A-9732-C164ECE10ABE}" srcId="{FED33183-8226-4075-B736-1091C32BBC24}" destId="{28133C5C-1F59-44CF-A0B4-EA25CD9159AE}" srcOrd="11" destOrd="0" parTransId="{122540E0-86E8-4C24-8849-936EB98C5F9C}" sibTransId="{A70D8FDB-D4C9-441D-B7A7-268040B67E7C}"/>
    <dgm:cxn modelId="{CC11230D-1F7F-43BE-AFE5-7FE798A81544}" type="presOf" srcId="{A13F3983-28DD-43CE-BFE6-0D2BC7AAE73C}" destId="{AEB1FCC4-8178-4366-AD67-14B88C7F83BE}" srcOrd="0" destOrd="0" presId="urn:microsoft.com/office/officeart/2005/8/layout/cycle6"/>
    <dgm:cxn modelId="{5DEC84AF-904C-471F-90A3-425A4990D9BD}" type="presOf" srcId="{09F80C6B-6C57-4928-8C1A-DFA9F492BD16}" destId="{7189C671-5155-435F-A0AB-579568C98836}" srcOrd="0" destOrd="0" presId="urn:microsoft.com/office/officeart/2005/8/layout/cycle6"/>
    <dgm:cxn modelId="{D919729A-6BFB-49CE-A500-15BF5DB4E4CD}" type="presOf" srcId="{F1C5CA99-02CD-4199-B279-7692BF993BFA}" destId="{8472D7D6-6E02-440D-9E66-20CBD4201033}" srcOrd="0" destOrd="0" presId="urn:microsoft.com/office/officeart/2005/8/layout/cycle6"/>
    <dgm:cxn modelId="{E335A94D-1ADA-4133-BE54-026653412501}" srcId="{FED33183-8226-4075-B736-1091C32BBC24}" destId="{48DADCDE-235A-4617-B5D6-AA488E45214A}" srcOrd="10" destOrd="0" parTransId="{F1602A9A-0A88-4CC4-B253-07958B85FF0F}" sibTransId="{CA29BE95-31DA-403E-A0DA-F7656918FB65}"/>
    <dgm:cxn modelId="{EC248656-AD68-4546-97F0-5394F27E0ABC}" srcId="{FED33183-8226-4075-B736-1091C32BBC24}" destId="{77B0E1D4-8F0A-4C7F-A342-76BE8AA1944B}" srcOrd="15" destOrd="0" parTransId="{D8E4DCD9-091C-4421-8ED9-26CE57FAD045}" sibTransId="{A87A76A3-D610-4CF0-B042-456893FC6995}"/>
    <dgm:cxn modelId="{93981708-77CB-4413-81B4-2100E2691105}" type="presOf" srcId="{0156108C-AEF6-49F4-A3C7-AAC500DCB44F}" destId="{15AE49BF-9970-4C5C-A56E-BB3020D53D55}" srcOrd="0" destOrd="0" presId="urn:microsoft.com/office/officeart/2005/8/layout/cycle6"/>
    <dgm:cxn modelId="{B8593135-91B5-4A98-A1F0-5313EACA4582}" srcId="{FED33183-8226-4075-B736-1091C32BBC24}" destId="{5C5B4A40-F470-47A2-89F6-941E81221A3F}" srcOrd="13" destOrd="0" parTransId="{D3542F93-31FA-4680-955C-842BF82A5AB6}" sibTransId="{88EDB6DD-A22C-4225-A1E0-E3651A312903}"/>
    <dgm:cxn modelId="{A07076DF-2050-4A5B-9822-ECCC099DEE84}" type="presOf" srcId="{A5FEC176-1CD5-47A8-BC85-088D5A1A6DFF}" destId="{F726CDFC-24D4-4A1B-A0CF-2AEBE5D6D734}" srcOrd="0" destOrd="0" presId="urn:microsoft.com/office/officeart/2005/8/layout/cycle6"/>
    <dgm:cxn modelId="{94680D2B-5EEC-4E62-A11B-785B92ADA6BF}" srcId="{FED33183-8226-4075-B736-1091C32BBC24}" destId="{A761131B-4268-4B6F-82E6-3439952C5DED}" srcOrd="5" destOrd="0" parTransId="{2E122801-D719-41E1-AC5E-ED3D47D3653F}" sibTransId="{4FD07137-CFEE-4558-9CBB-CFB71DED4D2F}"/>
    <dgm:cxn modelId="{E581E9C9-AC67-40C6-85BD-A0103415927A}" type="presOf" srcId="{A761131B-4268-4B6F-82E6-3439952C5DED}" destId="{CC3C958B-7549-4048-ACE1-956F64497C3F}" srcOrd="0" destOrd="0" presId="urn:microsoft.com/office/officeart/2005/8/layout/cycle6"/>
    <dgm:cxn modelId="{7DB5C663-7D88-4D23-87F2-0C8E3500DE79}" type="presOf" srcId="{E73EB9DB-4081-4F30-8269-BC6F88435073}" destId="{3786946F-E2B6-49B8-81A6-892928CBB1C4}" srcOrd="0" destOrd="0" presId="urn:microsoft.com/office/officeart/2005/8/layout/cycle6"/>
    <dgm:cxn modelId="{22169FDC-3ACB-4C48-9F05-C9B2E2164C3E}" type="presOf" srcId="{28133C5C-1F59-44CF-A0B4-EA25CD9159AE}" destId="{146AC4BD-1FCD-4746-945B-F6883823B525}" srcOrd="0" destOrd="0" presId="urn:microsoft.com/office/officeart/2005/8/layout/cycle6"/>
    <dgm:cxn modelId="{C9E571E1-8622-40BA-8D2E-E8B7534A18BA}" srcId="{FED33183-8226-4075-B736-1091C32BBC24}" destId="{C76BB03F-DF0F-45C0-8AB3-2B828763ED16}" srcOrd="2" destOrd="0" parTransId="{8617CB17-64C3-4C8E-942F-46BC48808D7F}" sibTransId="{B2B150B3-E1AE-46F3-A503-B9F930CC1BD3}"/>
    <dgm:cxn modelId="{B06119B7-18D1-4E7F-B49F-E4498DDCC049}" type="presOf" srcId="{76A4B318-DF96-49C9-8518-D6C9F118C7D1}" destId="{C6A3C235-ADA0-4812-AF45-9BA9C069D396}" srcOrd="0" destOrd="0" presId="urn:microsoft.com/office/officeart/2005/8/layout/cycle6"/>
    <dgm:cxn modelId="{FA0AB2A3-F971-4457-B6C1-76FA5BB3299F}" type="presOf" srcId="{FDC6D5A2-98CA-4346-9F6E-AC31C108A7DD}" destId="{F11F8AED-9275-42EA-9B4B-EE69B48CF2FC}" srcOrd="0" destOrd="0" presId="urn:microsoft.com/office/officeart/2005/8/layout/cycle6"/>
    <dgm:cxn modelId="{48DFB0BE-C7F5-45D8-BB31-9DD657FA6AE2}" type="presOf" srcId="{88EDB6DD-A22C-4225-A1E0-E3651A312903}" destId="{FBD2B902-4821-4C68-A378-508E9DA7D596}" srcOrd="0" destOrd="0" presId="urn:microsoft.com/office/officeart/2005/8/layout/cycle6"/>
    <dgm:cxn modelId="{54178D54-6B56-4AFF-8284-57C7D4A20887}" srcId="{FED33183-8226-4075-B736-1091C32BBC24}" destId="{633D49A9-A5F8-4338-A91D-F29AF38CC0C5}" srcOrd="7" destOrd="0" parTransId="{6F13EFF7-84C6-4B19-BE03-79AB89206B68}" sibTransId="{D53FF859-6D39-4840-9377-160BC191AAFA}"/>
    <dgm:cxn modelId="{EFC3DBE1-BC71-446E-AF22-F7987675F8D0}" type="presOf" srcId="{48DADCDE-235A-4617-B5D6-AA488E45214A}" destId="{37A8F36B-CD63-46A9-A82F-D51AF03FB10F}" srcOrd="0" destOrd="0" presId="urn:microsoft.com/office/officeart/2005/8/layout/cycle6"/>
    <dgm:cxn modelId="{3BAA5F3A-CC20-4B5A-BC25-92ED1053C258}" type="presOf" srcId="{B2B150B3-E1AE-46F3-A503-B9F930CC1BD3}" destId="{4BBE412B-7599-42EA-9C36-76F5E3067AD1}" srcOrd="0" destOrd="0" presId="urn:microsoft.com/office/officeart/2005/8/layout/cycle6"/>
    <dgm:cxn modelId="{66B4E81D-4A3C-4F6F-868D-7C65F3C6A50F}" type="presOf" srcId="{5C5B4A40-F470-47A2-89F6-941E81221A3F}" destId="{6CBBC791-F193-40DE-AAB9-D3B2DEADC78D}" srcOrd="0" destOrd="0" presId="urn:microsoft.com/office/officeart/2005/8/layout/cycle6"/>
    <dgm:cxn modelId="{4D30D592-798B-47A9-A4AC-2B3BDE2BF85A}" type="presOf" srcId="{C76BB03F-DF0F-45C0-8AB3-2B828763ED16}" destId="{37B83920-20F5-4B63-A90D-9DB03535AC2D}" srcOrd="0" destOrd="0" presId="urn:microsoft.com/office/officeart/2005/8/layout/cycle6"/>
    <dgm:cxn modelId="{9A7C7017-DAE8-46BC-BA81-FF61BFAD4859}" srcId="{FED33183-8226-4075-B736-1091C32BBC24}" destId="{09F80C6B-6C57-4928-8C1A-DFA9F492BD16}" srcOrd="14" destOrd="0" parTransId="{C1D87AFB-CC47-4D2A-8EF7-BBE81435AEB9}" sibTransId="{A13F3983-28DD-43CE-BFE6-0D2BC7AAE73C}"/>
    <dgm:cxn modelId="{8B9948DA-AC84-48AC-9B25-D1DE2C3CD042}" srcId="{FED33183-8226-4075-B736-1091C32BBC24}" destId="{5EAFF4A1-145C-4330-9A79-C3DD7BD3A57F}" srcOrd="0" destOrd="0" parTransId="{A3FE54A9-4A70-4D6F-B597-A7AF49C62600}" sibTransId="{570C632B-3EA3-4AE2-9769-2E9F9429DD62}"/>
    <dgm:cxn modelId="{E05BE459-0E98-4A77-A0CB-1906E6CBE794}" type="presOf" srcId="{3720F6BC-E38A-49C1-A7BA-DE8AA7F79976}" destId="{4705F872-6981-4814-9329-776D2D40B2DB}" srcOrd="0" destOrd="0" presId="urn:microsoft.com/office/officeart/2005/8/layout/cycle6"/>
    <dgm:cxn modelId="{A4777EF2-B5BC-4A87-88E4-E536901EE75A}" type="presOf" srcId="{633D49A9-A5F8-4338-A91D-F29AF38CC0C5}" destId="{E2A40D39-BCA6-4648-B983-8A454F59A146}" srcOrd="0" destOrd="0" presId="urn:microsoft.com/office/officeart/2005/8/layout/cycle6"/>
    <dgm:cxn modelId="{C99577FA-C1B9-459C-951A-3F05FDED1B0B}" type="presOf" srcId="{031B83B9-32C6-4AF7-A510-E263BA64E39E}" destId="{29081300-5324-414F-A20D-935BC7E2F486}" srcOrd="0" destOrd="0" presId="urn:microsoft.com/office/officeart/2005/8/layout/cycle6"/>
    <dgm:cxn modelId="{53FE85F9-4348-4ED1-9CB9-E098250248AC}" type="presOf" srcId="{0C0CF081-4946-4B18-A618-0AF8C903C6C8}" destId="{17196C0A-7E63-41D3-914E-224D995D8AD3}" srcOrd="0" destOrd="0" presId="urn:microsoft.com/office/officeart/2005/8/layout/cycle6"/>
    <dgm:cxn modelId="{CB2D6F7F-5BF4-404B-8B6F-564719369051}" srcId="{FED33183-8226-4075-B736-1091C32BBC24}" destId="{3720F6BC-E38A-49C1-A7BA-DE8AA7F79976}" srcOrd="4" destOrd="0" parTransId="{5E81EDAD-FB8F-420A-844C-1E45DA3D7A53}" sibTransId="{52177D9E-6604-4DFB-AF89-6FA7FCC4FC68}"/>
    <dgm:cxn modelId="{8C1045A1-03BA-4CC0-95E3-16BAABB9D643}" type="presOf" srcId="{4FD07137-CFEE-4558-9CBB-CFB71DED4D2F}" destId="{8374AB05-BDA6-4F07-ADBD-42EF0020809E}" srcOrd="0" destOrd="0" presId="urn:microsoft.com/office/officeart/2005/8/layout/cycle6"/>
    <dgm:cxn modelId="{C48765CF-36D2-4533-9E3F-6FAA3E2DFE11}" srcId="{FED33183-8226-4075-B736-1091C32BBC24}" destId="{FDC6D5A2-98CA-4346-9F6E-AC31C108A7DD}" srcOrd="3" destOrd="0" parTransId="{AF91646E-7DC4-4290-9CCE-646E0EF7EE81}" sibTransId="{0C0CF081-4946-4B18-A618-0AF8C903C6C8}"/>
    <dgm:cxn modelId="{AC240CB6-1F89-45DB-A913-CA0B576A312B}" type="presParOf" srcId="{7B3A68EE-0A34-4C5C-AFAE-C4E23FF8560C}" destId="{898DE5D3-4ECC-4327-A8E6-2554964A7A93}" srcOrd="0" destOrd="0" presId="urn:microsoft.com/office/officeart/2005/8/layout/cycle6"/>
    <dgm:cxn modelId="{0267E0E2-B032-4FD3-8256-F311C7EA8DB8}" type="presParOf" srcId="{7B3A68EE-0A34-4C5C-AFAE-C4E23FF8560C}" destId="{338CC69D-B51D-438F-96C9-B8B7D95B0949}" srcOrd="1" destOrd="0" presId="urn:microsoft.com/office/officeart/2005/8/layout/cycle6"/>
    <dgm:cxn modelId="{B122D276-6D87-4E00-949D-DD0B6FF3E70A}" type="presParOf" srcId="{7B3A68EE-0A34-4C5C-AFAE-C4E23FF8560C}" destId="{4FDD6A20-FBF5-4A25-B290-E333F6C85C02}" srcOrd="2" destOrd="0" presId="urn:microsoft.com/office/officeart/2005/8/layout/cycle6"/>
    <dgm:cxn modelId="{B7A80355-5FC9-42A7-B614-B6E272E4A843}" type="presParOf" srcId="{7B3A68EE-0A34-4C5C-AFAE-C4E23FF8560C}" destId="{29081300-5324-414F-A20D-935BC7E2F486}" srcOrd="3" destOrd="0" presId="urn:microsoft.com/office/officeart/2005/8/layout/cycle6"/>
    <dgm:cxn modelId="{7F7A728C-CB2E-4772-98E1-6658817F6732}" type="presParOf" srcId="{7B3A68EE-0A34-4C5C-AFAE-C4E23FF8560C}" destId="{B14B276A-6C60-4136-8D8C-88F0CC0B4EE4}" srcOrd="4" destOrd="0" presId="urn:microsoft.com/office/officeart/2005/8/layout/cycle6"/>
    <dgm:cxn modelId="{743CBC06-CFAD-45D0-84CF-94227CE7B9FB}" type="presParOf" srcId="{7B3A68EE-0A34-4C5C-AFAE-C4E23FF8560C}" destId="{EC195876-EFCD-4943-A0F2-A567F7BF3242}" srcOrd="5" destOrd="0" presId="urn:microsoft.com/office/officeart/2005/8/layout/cycle6"/>
    <dgm:cxn modelId="{2B22232A-E7F3-43AC-8487-43171674E633}" type="presParOf" srcId="{7B3A68EE-0A34-4C5C-AFAE-C4E23FF8560C}" destId="{37B83920-20F5-4B63-A90D-9DB03535AC2D}" srcOrd="6" destOrd="0" presId="urn:microsoft.com/office/officeart/2005/8/layout/cycle6"/>
    <dgm:cxn modelId="{C31686E8-D3D8-4C6F-BBE2-D756E589E923}" type="presParOf" srcId="{7B3A68EE-0A34-4C5C-AFAE-C4E23FF8560C}" destId="{6079B1F1-84E2-4E91-AA37-099C15B69665}" srcOrd="7" destOrd="0" presId="urn:microsoft.com/office/officeart/2005/8/layout/cycle6"/>
    <dgm:cxn modelId="{A52B33E6-9B5D-4A0D-90A2-BE37BAC02726}" type="presParOf" srcId="{7B3A68EE-0A34-4C5C-AFAE-C4E23FF8560C}" destId="{4BBE412B-7599-42EA-9C36-76F5E3067AD1}" srcOrd="8" destOrd="0" presId="urn:microsoft.com/office/officeart/2005/8/layout/cycle6"/>
    <dgm:cxn modelId="{0E3030EB-B130-45C1-B1A4-096F70B4FA69}" type="presParOf" srcId="{7B3A68EE-0A34-4C5C-AFAE-C4E23FF8560C}" destId="{F11F8AED-9275-42EA-9B4B-EE69B48CF2FC}" srcOrd="9" destOrd="0" presId="urn:microsoft.com/office/officeart/2005/8/layout/cycle6"/>
    <dgm:cxn modelId="{4CF4CBF0-DD74-4442-BC05-FE2354AA00B1}" type="presParOf" srcId="{7B3A68EE-0A34-4C5C-AFAE-C4E23FF8560C}" destId="{146A5BD6-44CC-4CA4-821F-DB6A6B9A58F5}" srcOrd="10" destOrd="0" presId="urn:microsoft.com/office/officeart/2005/8/layout/cycle6"/>
    <dgm:cxn modelId="{67CE46CA-DBC1-49CE-8677-0FC5310508E0}" type="presParOf" srcId="{7B3A68EE-0A34-4C5C-AFAE-C4E23FF8560C}" destId="{17196C0A-7E63-41D3-914E-224D995D8AD3}" srcOrd="11" destOrd="0" presId="urn:microsoft.com/office/officeart/2005/8/layout/cycle6"/>
    <dgm:cxn modelId="{FB2FC492-9755-44F2-9644-229004E235A5}" type="presParOf" srcId="{7B3A68EE-0A34-4C5C-AFAE-C4E23FF8560C}" destId="{4705F872-6981-4814-9329-776D2D40B2DB}" srcOrd="12" destOrd="0" presId="urn:microsoft.com/office/officeart/2005/8/layout/cycle6"/>
    <dgm:cxn modelId="{A07B766B-BD61-4E9D-9078-27432CD4F29A}" type="presParOf" srcId="{7B3A68EE-0A34-4C5C-AFAE-C4E23FF8560C}" destId="{649C02A9-0C1D-4EA1-A052-C9A561CDBC66}" srcOrd="13" destOrd="0" presId="urn:microsoft.com/office/officeart/2005/8/layout/cycle6"/>
    <dgm:cxn modelId="{A94C9198-1AFA-4A49-BD39-8E65CC984C0D}" type="presParOf" srcId="{7B3A68EE-0A34-4C5C-AFAE-C4E23FF8560C}" destId="{A617F806-4A20-4A93-B777-46307D2C4293}" srcOrd="14" destOrd="0" presId="urn:microsoft.com/office/officeart/2005/8/layout/cycle6"/>
    <dgm:cxn modelId="{698ACAD2-4E63-4F4A-B7B0-A29A4000ECDC}" type="presParOf" srcId="{7B3A68EE-0A34-4C5C-AFAE-C4E23FF8560C}" destId="{CC3C958B-7549-4048-ACE1-956F64497C3F}" srcOrd="15" destOrd="0" presId="urn:microsoft.com/office/officeart/2005/8/layout/cycle6"/>
    <dgm:cxn modelId="{FF87DBA0-9164-4AC5-A512-49861E4E556E}" type="presParOf" srcId="{7B3A68EE-0A34-4C5C-AFAE-C4E23FF8560C}" destId="{53F7DF15-E47D-4B6B-B8F5-5F6BDFA36DBA}" srcOrd="16" destOrd="0" presId="urn:microsoft.com/office/officeart/2005/8/layout/cycle6"/>
    <dgm:cxn modelId="{94B3A552-BE5E-467F-AA09-DBA46710DEC9}" type="presParOf" srcId="{7B3A68EE-0A34-4C5C-AFAE-C4E23FF8560C}" destId="{8374AB05-BDA6-4F07-ADBD-42EF0020809E}" srcOrd="17" destOrd="0" presId="urn:microsoft.com/office/officeart/2005/8/layout/cycle6"/>
    <dgm:cxn modelId="{5C62E447-4FA9-4E0F-A3A5-96539CE63CBF}" type="presParOf" srcId="{7B3A68EE-0A34-4C5C-AFAE-C4E23FF8560C}" destId="{F726CDFC-24D4-4A1B-A0CF-2AEBE5D6D734}" srcOrd="18" destOrd="0" presId="urn:microsoft.com/office/officeart/2005/8/layout/cycle6"/>
    <dgm:cxn modelId="{73719375-621B-4460-A808-66033265DA15}" type="presParOf" srcId="{7B3A68EE-0A34-4C5C-AFAE-C4E23FF8560C}" destId="{27AC125C-79EC-4D00-8272-FF1BA2F6FA82}" srcOrd="19" destOrd="0" presId="urn:microsoft.com/office/officeart/2005/8/layout/cycle6"/>
    <dgm:cxn modelId="{F16907F9-E72F-499C-BC54-9E77BB21D585}" type="presParOf" srcId="{7B3A68EE-0A34-4C5C-AFAE-C4E23FF8560C}" destId="{C6A3C235-ADA0-4812-AF45-9BA9C069D396}" srcOrd="20" destOrd="0" presId="urn:microsoft.com/office/officeart/2005/8/layout/cycle6"/>
    <dgm:cxn modelId="{70B4053A-9B46-4E4F-B442-CFE83797A833}" type="presParOf" srcId="{7B3A68EE-0A34-4C5C-AFAE-C4E23FF8560C}" destId="{E2A40D39-BCA6-4648-B983-8A454F59A146}" srcOrd="21" destOrd="0" presId="urn:microsoft.com/office/officeart/2005/8/layout/cycle6"/>
    <dgm:cxn modelId="{09DAC50D-AF96-4327-9962-DB32E274F935}" type="presParOf" srcId="{7B3A68EE-0A34-4C5C-AFAE-C4E23FF8560C}" destId="{CF413AF1-58C7-449F-81A4-FBA660EE590F}" srcOrd="22" destOrd="0" presId="urn:microsoft.com/office/officeart/2005/8/layout/cycle6"/>
    <dgm:cxn modelId="{665427CD-DFA2-40ED-B495-9BB8A45E3CC0}" type="presParOf" srcId="{7B3A68EE-0A34-4C5C-AFAE-C4E23FF8560C}" destId="{8088A397-8237-4A1F-8E09-80FB471204FC}" srcOrd="23" destOrd="0" presId="urn:microsoft.com/office/officeart/2005/8/layout/cycle6"/>
    <dgm:cxn modelId="{D597D2AD-EBAB-4FA8-8544-A37210F95587}" type="presParOf" srcId="{7B3A68EE-0A34-4C5C-AFAE-C4E23FF8560C}" destId="{3786946F-E2B6-49B8-81A6-892928CBB1C4}" srcOrd="24" destOrd="0" presId="urn:microsoft.com/office/officeart/2005/8/layout/cycle6"/>
    <dgm:cxn modelId="{00C4F49A-4F2C-4F45-8029-2BDD2CF89B60}" type="presParOf" srcId="{7B3A68EE-0A34-4C5C-AFAE-C4E23FF8560C}" destId="{A761A72F-DC3F-41E0-9F28-7E42D1316961}" srcOrd="25" destOrd="0" presId="urn:microsoft.com/office/officeart/2005/8/layout/cycle6"/>
    <dgm:cxn modelId="{38FBB971-297F-43BE-85DF-5293BE675CAC}" type="presParOf" srcId="{7B3A68EE-0A34-4C5C-AFAE-C4E23FF8560C}" destId="{C8EC8A68-BC8F-4C28-B32F-23E35A41CBB1}" srcOrd="26" destOrd="0" presId="urn:microsoft.com/office/officeart/2005/8/layout/cycle6"/>
    <dgm:cxn modelId="{F3AC7A96-A94A-4234-8EBB-D608066A6339}" type="presParOf" srcId="{7B3A68EE-0A34-4C5C-AFAE-C4E23FF8560C}" destId="{15AE49BF-9970-4C5C-A56E-BB3020D53D55}" srcOrd="27" destOrd="0" presId="urn:microsoft.com/office/officeart/2005/8/layout/cycle6"/>
    <dgm:cxn modelId="{77AEDF4C-5F7E-462A-9A54-F44D4F124542}" type="presParOf" srcId="{7B3A68EE-0A34-4C5C-AFAE-C4E23FF8560C}" destId="{46A1ABCB-FD5D-427C-8D39-992A2A6B31CE}" srcOrd="28" destOrd="0" presId="urn:microsoft.com/office/officeart/2005/8/layout/cycle6"/>
    <dgm:cxn modelId="{1A951883-9056-456E-9C8B-F9BF0AFD7172}" type="presParOf" srcId="{7B3A68EE-0A34-4C5C-AFAE-C4E23FF8560C}" destId="{8472D7D6-6E02-440D-9E66-20CBD4201033}" srcOrd="29" destOrd="0" presId="urn:microsoft.com/office/officeart/2005/8/layout/cycle6"/>
    <dgm:cxn modelId="{AA03944A-1ED6-4BA4-ABEA-CCD7FFD7F4F7}" type="presParOf" srcId="{7B3A68EE-0A34-4C5C-AFAE-C4E23FF8560C}" destId="{37A8F36B-CD63-46A9-A82F-D51AF03FB10F}" srcOrd="30" destOrd="0" presId="urn:microsoft.com/office/officeart/2005/8/layout/cycle6"/>
    <dgm:cxn modelId="{33C89A09-716C-4254-BDAD-56BA771B0DA2}" type="presParOf" srcId="{7B3A68EE-0A34-4C5C-AFAE-C4E23FF8560C}" destId="{2DE05E48-8AFF-4EB3-85A3-EE4F48F2641E}" srcOrd="31" destOrd="0" presId="urn:microsoft.com/office/officeart/2005/8/layout/cycle6"/>
    <dgm:cxn modelId="{E7BFFA32-FB35-4967-BA03-DAD767E8D2A5}" type="presParOf" srcId="{7B3A68EE-0A34-4C5C-AFAE-C4E23FF8560C}" destId="{C1300197-52C9-4942-969C-B1A347E332EB}" srcOrd="32" destOrd="0" presId="urn:microsoft.com/office/officeart/2005/8/layout/cycle6"/>
    <dgm:cxn modelId="{4E6B1452-B1C4-47A9-8DA3-F9ABB649C609}" type="presParOf" srcId="{7B3A68EE-0A34-4C5C-AFAE-C4E23FF8560C}" destId="{146AC4BD-1FCD-4746-945B-F6883823B525}" srcOrd="33" destOrd="0" presId="urn:microsoft.com/office/officeart/2005/8/layout/cycle6"/>
    <dgm:cxn modelId="{B9AC5D66-BE15-473C-9BEF-A4A7687811B9}" type="presParOf" srcId="{7B3A68EE-0A34-4C5C-AFAE-C4E23FF8560C}" destId="{CB2405AB-EE84-45F8-970A-85FF82A9C797}" srcOrd="34" destOrd="0" presId="urn:microsoft.com/office/officeart/2005/8/layout/cycle6"/>
    <dgm:cxn modelId="{E977EBE6-9D2A-4255-8CA7-DEE12BCA00F3}" type="presParOf" srcId="{7B3A68EE-0A34-4C5C-AFAE-C4E23FF8560C}" destId="{C9C5B920-987D-4B9B-9794-64FD98D80D1E}" srcOrd="35" destOrd="0" presId="urn:microsoft.com/office/officeart/2005/8/layout/cycle6"/>
    <dgm:cxn modelId="{84EE85B9-F3CB-4A88-9605-C1365458B07F}" type="presParOf" srcId="{7B3A68EE-0A34-4C5C-AFAE-C4E23FF8560C}" destId="{DEC31638-F9AB-4580-8806-DC1CCB7EB34A}" srcOrd="36" destOrd="0" presId="urn:microsoft.com/office/officeart/2005/8/layout/cycle6"/>
    <dgm:cxn modelId="{AEBA0183-8F47-4D71-A031-2D6A18A949D7}" type="presParOf" srcId="{7B3A68EE-0A34-4C5C-AFAE-C4E23FF8560C}" destId="{2F7FA583-0A28-4734-8B6E-2CAAD6E2FBB4}" srcOrd="37" destOrd="0" presId="urn:microsoft.com/office/officeart/2005/8/layout/cycle6"/>
    <dgm:cxn modelId="{20D4B9D4-A3F1-47DD-8FFA-B4B1A8B787D5}" type="presParOf" srcId="{7B3A68EE-0A34-4C5C-AFAE-C4E23FF8560C}" destId="{9B1571A0-4E35-47F9-A02A-9E381328E930}" srcOrd="38" destOrd="0" presId="urn:microsoft.com/office/officeart/2005/8/layout/cycle6"/>
    <dgm:cxn modelId="{E4E38CCE-7DDE-4A4C-B1FE-6AB72E346E07}" type="presParOf" srcId="{7B3A68EE-0A34-4C5C-AFAE-C4E23FF8560C}" destId="{6CBBC791-F193-40DE-AAB9-D3B2DEADC78D}" srcOrd="39" destOrd="0" presId="urn:microsoft.com/office/officeart/2005/8/layout/cycle6"/>
    <dgm:cxn modelId="{54506781-BE6E-443F-9466-AE53B75CE8CF}" type="presParOf" srcId="{7B3A68EE-0A34-4C5C-AFAE-C4E23FF8560C}" destId="{7EA4CFE1-2E96-4926-A7D9-100AA076401B}" srcOrd="40" destOrd="0" presId="urn:microsoft.com/office/officeart/2005/8/layout/cycle6"/>
    <dgm:cxn modelId="{79D7EC64-D42F-4A26-BA5B-7653907B72F8}" type="presParOf" srcId="{7B3A68EE-0A34-4C5C-AFAE-C4E23FF8560C}" destId="{FBD2B902-4821-4C68-A378-508E9DA7D596}" srcOrd="41" destOrd="0" presId="urn:microsoft.com/office/officeart/2005/8/layout/cycle6"/>
    <dgm:cxn modelId="{3CFD3EC0-F244-41AD-AD39-F3CD536EFBBD}" type="presParOf" srcId="{7B3A68EE-0A34-4C5C-AFAE-C4E23FF8560C}" destId="{7189C671-5155-435F-A0AB-579568C98836}" srcOrd="42" destOrd="0" presId="urn:microsoft.com/office/officeart/2005/8/layout/cycle6"/>
    <dgm:cxn modelId="{A0AA20CF-A26F-4454-98BC-A382E3AE20B1}" type="presParOf" srcId="{7B3A68EE-0A34-4C5C-AFAE-C4E23FF8560C}" destId="{D62286BB-A2FB-4075-AC7E-DED2FA47BD21}" srcOrd="43" destOrd="0" presId="urn:microsoft.com/office/officeart/2005/8/layout/cycle6"/>
    <dgm:cxn modelId="{E4ECDD19-469F-462C-A2B0-DF1D8C9BFBC4}" type="presParOf" srcId="{7B3A68EE-0A34-4C5C-AFAE-C4E23FF8560C}" destId="{AEB1FCC4-8178-4366-AD67-14B88C7F83BE}" srcOrd="44" destOrd="0" presId="urn:microsoft.com/office/officeart/2005/8/layout/cycle6"/>
    <dgm:cxn modelId="{E99F7B71-0B72-406F-89D9-4279F50457BB}" type="presParOf" srcId="{7B3A68EE-0A34-4C5C-AFAE-C4E23FF8560C}" destId="{D8C11336-D7DA-477A-8A4D-2F22FE8C4A51}" srcOrd="45" destOrd="0" presId="urn:microsoft.com/office/officeart/2005/8/layout/cycle6"/>
    <dgm:cxn modelId="{ADDE97FE-D968-4E23-9FD8-CA5B44079FA4}" type="presParOf" srcId="{7B3A68EE-0A34-4C5C-AFAE-C4E23FF8560C}" destId="{1A683429-7223-4378-B5C1-119C2599C89E}" srcOrd="46" destOrd="0" presId="urn:microsoft.com/office/officeart/2005/8/layout/cycle6"/>
    <dgm:cxn modelId="{7D018F60-0E2A-4EA4-9562-DB8A678F792E}" type="presParOf" srcId="{7B3A68EE-0A34-4C5C-AFAE-C4E23FF8560C}" destId="{65C82FB6-8045-409D-84C2-4D7108DDDDE8}" srcOrd="4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D01E-673C-4EDB-8091-FC69E94858BD}">
      <dsp:nvSpPr>
        <dsp:cNvPr id="0" name=""/>
        <dsp:cNvSpPr/>
      </dsp:nvSpPr>
      <dsp:spPr>
        <a:xfrm>
          <a:off x="157416" y="2026012"/>
          <a:ext cx="2126914" cy="1217166"/>
        </a:xfrm>
        <a:prstGeom prst="hexagon">
          <a:avLst>
            <a:gd name="adj" fmla="val 25000"/>
            <a:gd name="vf" fmla="val 11547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Regulatory and Ethical Oversight</a:t>
          </a:r>
          <a:endParaRPr lang="en-US" sz="1600" kern="1200" dirty="0">
            <a:latin typeface="+mj-lt"/>
          </a:endParaRPr>
        </a:p>
      </dsp:txBody>
      <dsp:txXfrm>
        <a:off x="436089" y="2185488"/>
        <a:ext cx="1569568" cy="898214"/>
      </dsp:txXfrm>
    </dsp:sp>
    <dsp:sp modelId="{E9C11053-A199-4990-8A30-7C90AB401CED}">
      <dsp:nvSpPr>
        <dsp:cNvPr id="0" name=""/>
        <dsp:cNvSpPr/>
      </dsp:nvSpPr>
      <dsp:spPr>
        <a:xfrm>
          <a:off x="1338084" y="1711174"/>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EA698-0AF1-4D30-9614-B0306E176988}">
      <dsp:nvSpPr>
        <dsp:cNvPr id="0" name=""/>
        <dsp:cNvSpPr/>
      </dsp:nvSpPr>
      <dsp:spPr>
        <a:xfrm>
          <a:off x="4806363" y="1381302"/>
          <a:ext cx="1417999" cy="1217166"/>
        </a:xfrm>
        <a:prstGeom prst="hexagon">
          <a:avLst>
            <a:gd name="adj" fmla="val 25000"/>
            <a:gd name="vf" fmla="val 115470"/>
          </a:avLst>
        </a:prstGeom>
        <a:blipFill>
          <a:blip xmlns:r="http://schemas.openxmlformats.org/officeDocument/2006/relationships" r:embed="rId1">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1F671-0C7D-4EFD-B83D-1268A5DED9C5}">
      <dsp:nvSpPr>
        <dsp:cNvPr id="0" name=""/>
        <dsp:cNvSpPr/>
      </dsp:nvSpPr>
      <dsp:spPr>
        <a:xfrm>
          <a:off x="550977" y="2104728"/>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571854-480C-4F0E-AC1E-F137C9BC7EE5}">
      <dsp:nvSpPr>
        <dsp:cNvPr id="0" name=""/>
        <dsp:cNvSpPr/>
      </dsp:nvSpPr>
      <dsp:spPr>
        <a:xfrm>
          <a:off x="1889065" y="1438540"/>
          <a:ext cx="1891838" cy="1217166"/>
        </a:xfrm>
        <a:prstGeom prst="hexagon">
          <a:avLst>
            <a:gd name="adj" fmla="val 25000"/>
            <a:gd name="vf" fmla="val 115470"/>
          </a:avLst>
        </a:prstGeom>
        <a:solidFill>
          <a:schemeClr val="accent2">
            <a:shade val="50000"/>
            <a:hueOff val="159075"/>
            <a:satOff val="-9493"/>
            <a:lumOff val="12005"/>
            <a:alphaOff val="0"/>
          </a:schemeClr>
        </a:solidFill>
        <a:ln w="25400" cap="flat" cmpd="sng" algn="ctr">
          <a:solidFill>
            <a:schemeClr val="accent2">
              <a:shade val="50000"/>
              <a:hueOff val="159075"/>
              <a:satOff val="-9493"/>
              <a:lumOff val="120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Interpersonal Skills</a:t>
          </a:r>
          <a:endParaRPr lang="en-US" sz="1600" kern="1200" dirty="0">
            <a:latin typeface="+mj-lt"/>
          </a:endParaRPr>
        </a:p>
      </dsp:txBody>
      <dsp:txXfrm>
        <a:off x="2148149" y="1605229"/>
        <a:ext cx="1373670" cy="883788"/>
      </dsp:txXfrm>
    </dsp:sp>
    <dsp:sp modelId="{3594B613-9FC3-4923-9566-5506A66B40B1}">
      <dsp:nvSpPr>
        <dsp:cNvPr id="0" name=""/>
        <dsp:cNvSpPr/>
      </dsp:nvSpPr>
      <dsp:spPr>
        <a:xfrm>
          <a:off x="3338022" y="2408145"/>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876CB-02E9-42B2-9FE1-1CD3FC863590}">
      <dsp:nvSpPr>
        <dsp:cNvPr id="0" name=""/>
        <dsp:cNvSpPr/>
      </dsp:nvSpPr>
      <dsp:spPr>
        <a:xfrm>
          <a:off x="3581782" y="2029420"/>
          <a:ext cx="1417999" cy="1217166"/>
        </a:xfrm>
        <a:prstGeom prst="hexagon">
          <a:avLst>
            <a:gd name="adj" fmla="val 25000"/>
            <a:gd name="vf" fmla="val 115470"/>
          </a:avLst>
        </a:prstGeom>
        <a:blipFill>
          <a:blip xmlns:r="http://schemas.openxmlformats.org/officeDocument/2006/relationships" r:embed="rId2">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32000" r="-32000"/>
          </a:stretch>
        </a:blipFill>
        <a:ln w="25400" cap="flat" cmpd="sng" algn="ctr">
          <a:solidFill>
            <a:schemeClr val="accent2">
              <a:shade val="50000"/>
              <a:hueOff val="149699"/>
              <a:satOff val="-9206"/>
              <a:lumOff val="11108"/>
              <a:alphaOff val="0"/>
            </a:schemeClr>
          </a:solidFill>
          <a:prstDash val="solid"/>
        </a:ln>
        <a:effectLst/>
      </dsp:spPr>
      <dsp:style>
        <a:lnRef idx="2">
          <a:scrgbClr r="0" g="0" b="0"/>
        </a:lnRef>
        <a:fillRef idx="1">
          <a:scrgbClr r="0" g="0" b="0"/>
        </a:fillRef>
        <a:effectRef idx="0">
          <a:scrgbClr r="0" g="0" b="0"/>
        </a:effectRef>
        <a:fontRef idx="minor"/>
      </dsp:style>
    </dsp:sp>
    <dsp:sp modelId="{467C788C-7B09-4E08-BF61-D648021CDA16}">
      <dsp:nvSpPr>
        <dsp:cNvPr id="0" name=""/>
        <dsp:cNvSpPr/>
      </dsp:nvSpPr>
      <dsp:spPr>
        <a:xfrm>
          <a:off x="3615856" y="2571047"/>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D1F18-4137-4513-B477-660AFFC53AC1}">
      <dsp:nvSpPr>
        <dsp:cNvPr id="0" name=""/>
        <dsp:cNvSpPr/>
      </dsp:nvSpPr>
      <dsp:spPr>
        <a:xfrm>
          <a:off x="78717" y="687930"/>
          <a:ext cx="2126914" cy="1217166"/>
        </a:xfrm>
        <a:prstGeom prst="hexagon">
          <a:avLst>
            <a:gd name="adj" fmla="val 25000"/>
            <a:gd name="vf" fmla="val 115470"/>
          </a:avLst>
        </a:prstGeom>
        <a:solidFill>
          <a:schemeClr val="accent2">
            <a:shade val="50000"/>
            <a:hueOff val="318149"/>
            <a:satOff val="-18987"/>
            <a:lumOff val="24011"/>
            <a:alphaOff val="0"/>
          </a:schemeClr>
        </a:solidFill>
        <a:ln w="25400" cap="flat" cmpd="sng" algn="ctr">
          <a:solidFill>
            <a:schemeClr val="accent2">
              <a:shade val="50000"/>
              <a:hueOff val="318149"/>
              <a:satOff val="-18987"/>
              <a:lumOff val="240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Complex Decision-Making</a:t>
          </a:r>
          <a:endParaRPr lang="en-US" sz="1600" kern="1200" dirty="0">
            <a:latin typeface="+mj-lt"/>
          </a:endParaRPr>
        </a:p>
      </dsp:txBody>
      <dsp:txXfrm>
        <a:off x="357390" y="847406"/>
        <a:ext cx="1569568" cy="898214"/>
      </dsp:txXfrm>
    </dsp:sp>
    <dsp:sp modelId="{3FE2DA3A-6910-43BB-9EA6-D8B6D66CA6ED}">
      <dsp:nvSpPr>
        <dsp:cNvPr id="0" name=""/>
        <dsp:cNvSpPr/>
      </dsp:nvSpPr>
      <dsp:spPr>
        <a:xfrm>
          <a:off x="2106992" y="702732"/>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17532-3572-4583-B060-89CC8BBBAD69}">
      <dsp:nvSpPr>
        <dsp:cNvPr id="0" name=""/>
        <dsp:cNvSpPr/>
      </dsp:nvSpPr>
      <dsp:spPr>
        <a:xfrm>
          <a:off x="2125191" y="0"/>
          <a:ext cx="1417999" cy="1217166"/>
        </a:xfrm>
        <a:prstGeom prst="hexagon">
          <a:avLst>
            <a:gd name="adj" fmla="val 25000"/>
            <a:gd name="vf" fmla="val 115470"/>
          </a:avLst>
        </a:prstGeom>
        <a:blipFill>
          <a:blip xmlns:r="http://schemas.openxmlformats.org/officeDocument/2006/relationships" r:embed="rId3"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a:ln w="25400" cap="flat" cmpd="sng" algn="ctr">
          <a:solidFill>
            <a:schemeClr val="accent2">
              <a:shade val="50000"/>
              <a:hueOff val="299397"/>
              <a:satOff val="-18413"/>
              <a:lumOff val="22215"/>
              <a:alphaOff val="0"/>
            </a:schemeClr>
          </a:solidFill>
          <a:prstDash val="solid"/>
        </a:ln>
        <a:effectLst/>
      </dsp:spPr>
      <dsp:style>
        <a:lnRef idx="2">
          <a:scrgbClr r="0" g="0" b="0"/>
        </a:lnRef>
        <a:fillRef idx="1">
          <a:scrgbClr r="0" g="0" b="0"/>
        </a:fillRef>
        <a:effectRef idx="0">
          <a:scrgbClr r="0" g="0" b="0"/>
        </a:effectRef>
        <a:fontRef idx="minor"/>
      </dsp:style>
    </dsp:sp>
    <dsp:sp modelId="{5DB5AFBA-556E-42D9-B1E6-CCE562A52563}">
      <dsp:nvSpPr>
        <dsp:cNvPr id="0" name=""/>
        <dsp:cNvSpPr/>
      </dsp:nvSpPr>
      <dsp:spPr>
        <a:xfrm>
          <a:off x="2402300" y="548573"/>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2C613-173F-48C3-AAA5-994F1BEAAD41}">
      <dsp:nvSpPr>
        <dsp:cNvPr id="0" name=""/>
        <dsp:cNvSpPr/>
      </dsp:nvSpPr>
      <dsp:spPr>
        <a:xfrm>
          <a:off x="3307938" y="683404"/>
          <a:ext cx="1965687" cy="1217166"/>
        </a:xfrm>
        <a:prstGeom prst="hexagon">
          <a:avLst>
            <a:gd name="adj" fmla="val 25000"/>
            <a:gd name="vf" fmla="val 115470"/>
          </a:avLst>
        </a:prstGeom>
        <a:solidFill>
          <a:schemeClr val="accent2">
            <a:shade val="50000"/>
            <a:hueOff val="477224"/>
            <a:satOff val="-28480"/>
            <a:lumOff val="36016"/>
            <a:alphaOff val="0"/>
          </a:schemeClr>
        </a:solidFill>
        <a:ln w="25400" cap="flat" cmpd="sng" algn="ctr">
          <a:solidFill>
            <a:schemeClr val="accent2">
              <a:shade val="50000"/>
              <a:hueOff val="477224"/>
              <a:satOff val="-28480"/>
              <a:lumOff val="360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Contextual Understanding</a:t>
          </a:r>
          <a:endParaRPr lang="en-US" sz="1600" kern="1200" dirty="0">
            <a:latin typeface="+mj-lt"/>
          </a:endParaRPr>
        </a:p>
      </dsp:txBody>
      <dsp:txXfrm>
        <a:off x="3573176" y="847641"/>
        <a:ext cx="1435211" cy="888692"/>
      </dsp:txXfrm>
    </dsp:sp>
    <dsp:sp modelId="{7D5D1C6D-8F79-4A98-8851-B6020E6A4332}">
      <dsp:nvSpPr>
        <dsp:cNvPr id="0" name=""/>
        <dsp:cNvSpPr/>
      </dsp:nvSpPr>
      <dsp:spPr>
        <a:xfrm>
          <a:off x="4808443" y="1222731"/>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33134-D7A7-41C8-8976-8A1F8E99A6F6}">
      <dsp:nvSpPr>
        <dsp:cNvPr id="0" name=""/>
        <dsp:cNvSpPr/>
      </dsp:nvSpPr>
      <dsp:spPr>
        <a:xfrm>
          <a:off x="4801454" y="1367686"/>
          <a:ext cx="1417999" cy="1217166"/>
        </a:xfrm>
        <a:prstGeom prst="hexagon">
          <a:avLst>
            <a:gd name="adj" fmla="val 25000"/>
            <a:gd name="vf" fmla="val 115470"/>
          </a:avLst>
        </a:prstGeom>
        <a:blipFill>
          <a:blip xmlns:r="http://schemas.openxmlformats.org/officeDocument/2006/relationships" r:embed="rId1">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a:ln w="25400" cap="flat" cmpd="sng" algn="ctr">
          <a:solidFill>
            <a:schemeClr val="accent2">
              <a:shade val="50000"/>
              <a:hueOff val="449096"/>
              <a:satOff val="-27619"/>
              <a:lumOff val="33323"/>
              <a:alphaOff val="0"/>
            </a:schemeClr>
          </a:solidFill>
          <a:prstDash val="solid"/>
        </a:ln>
        <a:effectLst/>
      </dsp:spPr>
      <dsp:style>
        <a:lnRef idx="2">
          <a:scrgbClr r="0" g="0" b="0"/>
        </a:lnRef>
        <a:fillRef idx="1">
          <a:scrgbClr r="0" g="0" b="0"/>
        </a:fillRef>
        <a:effectRef idx="0">
          <a:scrgbClr r="0" g="0" b="0"/>
        </a:effectRef>
        <a:fontRef idx="minor"/>
      </dsp:style>
    </dsp:sp>
    <dsp:sp modelId="{72B4FCC9-3D38-4DA9-8C69-1E75260CB424}">
      <dsp:nvSpPr>
        <dsp:cNvPr id="0" name=""/>
        <dsp:cNvSpPr/>
      </dsp:nvSpPr>
      <dsp:spPr>
        <a:xfrm>
          <a:off x="5077540" y="1389775"/>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EDF95-6FBA-4DB9-8DDB-4E989566116A}">
      <dsp:nvSpPr>
        <dsp:cNvPr id="0" name=""/>
        <dsp:cNvSpPr/>
      </dsp:nvSpPr>
      <dsp:spPr>
        <a:xfrm>
          <a:off x="4723436" y="22131"/>
          <a:ext cx="1574036" cy="1217166"/>
        </a:xfrm>
        <a:prstGeom prst="hexagon">
          <a:avLst>
            <a:gd name="adj" fmla="val 25000"/>
            <a:gd name="vf" fmla="val 115470"/>
          </a:avLst>
        </a:prstGeom>
        <a:solidFill>
          <a:schemeClr val="accent2">
            <a:shade val="50000"/>
            <a:hueOff val="636298"/>
            <a:satOff val="-37973"/>
            <a:lumOff val="48021"/>
            <a:alphaOff val="0"/>
          </a:schemeClr>
        </a:solidFill>
        <a:ln w="25400" cap="flat" cmpd="sng" algn="ctr">
          <a:solidFill>
            <a:schemeClr val="accent2">
              <a:shade val="50000"/>
              <a:hueOff val="636298"/>
              <a:satOff val="-37973"/>
              <a:lumOff val="480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Creativity and Innovation</a:t>
          </a:r>
          <a:endParaRPr lang="en-US" sz="1600" kern="1200" dirty="0">
            <a:latin typeface="+mj-lt"/>
          </a:endParaRPr>
        </a:p>
      </dsp:txBody>
      <dsp:txXfrm>
        <a:off x="4956036" y="201995"/>
        <a:ext cx="1108836" cy="857438"/>
      </dsp:txXfrm>
    </dsp:sp>
    <dsp:sp modelId="{65B26AAF-7124-4566-909E-7CF2756488C7}">
      <dsp:nvSpPr>
        <dsp:cNvPr id="0" name=""/>
        <dsp:cNvSpPr/>
      </dsp:nvSpPr>
      <dsp:spPr>
        <a:xfrm>
          <a:off x="6028115" y="567900"/>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F4D7D-1035-410E-BC9A-F366A632BD7E}">
      <dsp:nvSpPr>
        <dsp:cNvPr id="0" name=""/>
        <dsp:cNvSpPr/>
      </dsp:nvSpPr>
      <dsp:spPr>
        <a:xfrm>
          <a:off x="6022000" y="701351"/>
          <a:ext cx="1417999" cy="1217166"/>
        </a:xfrm>
        <a:prstGeom prst="hexagon">
          <a:avLst>
            <a:gd name="adj" fmla="val 25000"/>
            <a:gd name="vf" fmla="val 115470"/>
          </a:avLst>
        </a:prstGeom>
        <a:blipFill>
          <a:blip xmlns:r="http://schemas.openxmlformats.org/officeDocument/2006/relationships" r:embed="rId3"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a:ln w="25400" cap="flat" cmpd="sng" algn="ctr">
          <a:solidFill>
            <a:schemeClr val="accent2">
              <a:shade val="50000"/>
              <a:hueOff val="598795"/>
              <a:satOff val="-36826"/>
              <a:lumOff val="44430"/>
              <a:alphaOff val="0"/>
            </a:schemeClr>
          </a:solidFill>
          <a:prstDash val="solid"/>
        </a:ln>
        <a:effectLst/>
      </dsp:spPr>
      <dsp:style>
        <a:lnRef idx="2">
          <a:scrgbClr r="0" g="0" b="0"/>
        </a:lnRef>
        <a:fillRef idx="1">
          <a:scrgbClr r="0" g="0" b="0"/>
        </a:fillRef>
        <a:effectRef idx="0">
          <a:scrgbClr r="0" g="0" b="0"/>
        </a:effectRef>
        <a:fontRef idx="minor"/>
      </dsp:style>
    </dsp:sp>
    <dsp:sp modelId="{52014DBB-2ADC-4ED1-9228-4EBE6E3D12CD}">
      <dsp:nvSpPr>
        <dsp:cNvPr id="0" name=""/>
        <dsp:cNvSpPr/>
      </dsp:nvSpPr>
      <dsp:spPr>
        <a:xfrm>
          <a:off x="6304202" y="728501"/>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BED9B3-D8D7-418C-9AB4-486973A0F9DD}">
      <dsp:nvSpPr>
        <dsp:cNvPr id="0" name=""/>
        <dsp:cNvSpPr/>
      </dsp:nvSpPr>
      <dsp:spPr>
        <a:xfrm>
          <a:off x="6022000" y="2045066"/>
          <a:ext cx="1417999" cy="1217166"/>
        </a:xfrm>
        <a:prstGeom prst="hexagon">
          <a:avLst>
            <a:gd name="adj" fmla="val 25000"/>
            <a:gd name="vf" fmla="val 115470"/>
          </a:avLst>
        </a:prstGeom>
        <a:solidFill>
          <a:schemeClr val="accent2">
            <a:shade val="50000"/>
            <a:hueOff val="636298"/>
            <a:satOff val="-37973"/>
            <a:lumOff val="48021"/>
            <a:alphaOff val="0"/>
          </a:schemeClr>
        </a:solidFill>
        <a:ln w="25400" cap="flat" cmpd="sng" algn="ctr">
          <a:solidFill>
            <a:schemeClr val="accent2">
              <a:shade val="50000"/>
              <a:hueOff val="636298"/>
              <a:satOff val="-37973"/>
              <a:lumOff val="480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smtClean="0">
              <a:latin typeface="+mj-lt"/>
            </a:rPr>
            <a:t>Strategic Advisory</a:t>
          </a:r>
          <a:endParaRPr lang="en-US" sz="1600" kern="1200" dirty="0">
            <a:latin typeface="+mj-lt"/>
          </a:endParaRPr>
        </a:p>
      </dsp:txBody>
      <dsp:txXfrm>
        <a:off x="6241597" y="2233561"/>
        <a:ext cx="978805" cy="840176"/>
      </dsp:txXfrm>
    </dsp:sp>
    <dsp:sp modelId="{E6733DAB-AB30-48CC-9D0B-B1223A709D74}">
      <dsp:nvSpPr>
        <dsp:cNvPr id="0" name=""/>
        <dsp:cNvSpPr/>
      </dsp:nvSpPr>
      <dsp:spPr>
        <a:xfrm>
          <a:off x="6302454" y="3111294"/>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65F5B-66EB-4F80-8E69-51C2E2BCFD35}">
      <dsp:nvSpPr>
        <dsp:cNvPr id="0" name=""/>
        <dsp:cNvSpPr/>
      </dsp:nvSpPr>
      <dsp:spPr>
        <a:xfrm>
          <a:off x="4801454" y="2711401"/>
          <a:ext cx="1417999" cy="1217166"/>
        </a:xfrm>
        <a:prstGeom prst="hexagon">
          <a:avLst>
            <a:gd name="adj" fmla="val 25000"/>
            <a:gd name="vf" fmla="val 115470"/>
          </a:avLst>
        </a:prstGeom>
        <a:blipFill>
          <a:blip xmlns:r="http://schemas.openxmlformats.org/officeDocument/2006/relationships" r:embed="rId4">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24000" r="-24000"/>
          </a:stretch>
        </a:blipFill>
        <a:ln w="25400" cap="flat" cmpd="sng" algn="ctr">
          <a:solidFill>
            <a:schemeClr val="accent2">
              <a:shade val="50000"/>
              <a:hueOff val="598795"/>
              <a:satOff val="-36826"/>
              <a:lumOff val="44430"/>
              <a:alphaOff val="0"/>
            </a:schemeClr>
          </a:solidFill>
          <a:prstDash val="solid"/>
        </a:ln>
        <a:effectLst/>
      </dsp:spPr>
      <dsp:style>
        <a:lnRef idx="2">
          <a:scrgbClr r="0" g="0" b="0"/>
        </a:lnRef>
        <a:fillRef idx="1">
          <a:scrgbClr r="0" g="0" b="0"/>
        </a:fillRef>
        <a:effectRef idx="0">
          <a:scrgbClr r="0" g="0" b="0"/>
        </a:effectRef>
        <a:fontRef idx="minor"/>
      </dsp:style>
    </dsp:sp>
    <dsp:sp modelId="{77A901EF-7A32-4DFD-A062-E843D2F8334F}">
      <dsp:nvSpPr>
        <dsp:cNvPr id="0" name=""/>
        <dsp:cNvSpPr/>
      </dsp:nvSpPr>
      <dsp:spPr>
        <a:xfrm>
          <a:off x="6039473" y="3245665"/>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B4E1F0-4E3A-487E-985A-CD44659FDDED}">
      <dsp:nvSpPr>
        <dsp:cNvPr id="0" name=""/>
        <dsp:cNvSpPr/>
      </dsp:nvSpPr>
      <dsp:spPr>
        <a:xfrm>
          <a:off x="2046483" y="2704038"/>
          <a:ext cx="2047506" cy="1217166"/>
        </a:xfrm>
        <a:prstGeom prst="hexagon">
          <a:avLst>
            <a:gd name="adj" fmla="val 25000"/>
            <a:gd name="vf" fmla="val 115470"/>
          </a:avLst>
        </a:prstGeom>
        <a:solidFill>
          <a:schemeClr val="accent2">
            <a:shade val="50000"/>
            <a:hueOff val="477224"/>
            <a:satOff val="-28480"/>
            <a:lumOff val="36016"/>
            <a:alphaOff val="0"/>
          </a:schemeClr>
        </a:solidFill>
        <a:ln w="25400" cap="flat" cmpd="sng" algn="ctr">
          <a:solidFill>
            <a:schemeClr val="accent2">
              <a:shade val="50000"/>
              <a:hueOff val="477224"/>
              <a:satOff val="-28480"/>
              <a:lumOff val="360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Varied Specializations</a:t>
          </a:r>
          <a:endParaRPr lang="en-US" sz="1600" kern="1200" dirty="0">
            <a:latin typeface="+mj-lt"/>
          </a:endParaRPr>
        </a:p>
      </dsp:txBody>
      <dsp:txXfrm>
        <a:off x="2318539" y="2865765"/>
        <a:ext cx="1503394" cy="893712"/>
      </dsp:txXfrm>
    </dsp:sp>
    <dsp:sp modelId="{32CA1F52-3B3E-4FAE-82E7-A40B5D2D9AA6}">
      <dsp:nvSpPr>
        <dsp:cNvPr id="0" name=""/>
        <dsp:cNvSpPr/>
      </dsp:nvSpPr>
      <dsp:spPr>
        <a:xfrm>
          <a:off x="2361325" y="2891838"/>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3CE6DE-1F30-4961-8333-B04921DA0B0D}">
      <dsp:nvSpPr>
        <dsp:cNvPr id="0" name=""/>
        <dsp:cNvSpPr/>
      </dsp:nvSpPr>
      <dsp:spPr>
        <a:xfrm>
          <a:off x="1140691" y="3380497"/>
          <a:ext cx="1417999" cy="1217166"/>
        </a:xfrm>
        <a:prstGeom prst="hexagon">
          <a:avLst>
            <a:gd name="adj" fmla="val 25000"/>
            <a:gd name="vf" fmla="val 115470"/>
          </a:avLst>
        </a:prstGeom>
        <a:blipFill>
          <a:blip xmlns:r="http://schemas.openxmlformats.org/officeDocument/2006/relationships" r:embed="rId3"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a:ln w="25400" cap="flat" cmpd="sng" algn="ctr">
          <a:solidFill>
            <a:schemeClr val="accent2">
              <a:shade val="50000"/>
              <a:hueOff val="449096"/>
              <a:satOff val="-27619"/>
              <a:lumOff val="33323"/>
              <a:alphaOff val="0"/>
            </a:schemeClr>
          </a:solidFill>
          <a:prstDash val="solid"/>
        </a:ln>
        <a:effectLst/>
      </dsp:spPr>
      <dsp:style>
        <a:lnRef idx="2">
          <a:scrgbClr r="0" g="0" b="0"/>
        </a:lnRef>
        <a:fillRef idx="1">
          <a:scrgbClr r="0" g="0" b="0"/>
        </a:fillRef>
        <a:effectRef idx="0">
          <a:scrgbClr r="0" g="0" b="0"/>
        </a:effectRef>
        <a:fontRef idx="minor"/>
      </dsp:style>
    </dsp:sp>
    <dsp:sp modelId="{5A332FC3-B8F2-40A5-AE87-FC649646C5AB}">
      <dsp:nvSpPr>
        <dsp:cNvPr id="0" name=""/>
        <dsp:cNvSpPr/>
      </dsp:nvSpPr>
      <dsp:spPr>
        <a:xfrm>
          <a:off x="2106119" y="3397523"/>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43BEFD-0737-4BE3-8DE0-914BC6B7065D}">
      <dsp:nvSpPr>
        <dsp:cNvPr id="0" name=""/>
        <dsp:cNvSpPr/>
      </dsp:nvSpPr>
      <dsp:spPr>
        <a:xfrm>
          <a:off x="7235556" y="2727047"/>
          <a:ext cx="1417999" cy="1217166"/>
        </a:xfrm>
        <a:prstGeom prst="hexagon">
          <a:avLst>
            <a:gd name="adj" fmla="val 25000"/>
            <a:gd name="vf" fmla="val 115470"/>
          </a:avLst>
        </a:prstGeom>
        <a:solidFill>
          <a:schemeClr val="accent2">
            <a:shade val="50000"/>
            <a:hueOff val="318149"/>
            <a:satOff val="-18987"/>
            <a:lumOff val="24011"/>
            <a:alphaOff val="0"/>
          </a:schemeClr>
        </a:solidFill>
        <a:ln w="25400" cap="flat" cmpd="sng" algn="ctr">
          <a:solidFill>
            <a:schemeClr val="accent2">
              <a:shade val="50000"/>
              <a:hueOff val="318149"/>
              <a:satOff val="-18987"/>
              <a:lumOff val="240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Human-Centered Roles</a:t>
          </a:r>
          <a:endParaRPr lang="en-US" sz="1600" kern="1200" dirty="0">
            <a:latin typeface="+mj-lt"/>
          </a:endParaRPr>
        </a:p>
      </dsp:txBody>
      <dsp:txXfrm>
        <a:off x="7455153" y="2915542"/>
        <a:ext cx="978805" cy="840176"/>
      </dsp:txXfrm>
    </dsp:sp>
    <dsp:sp modelId="{A1B528C8-692B-44E5-A7B7-5B9E5BF5DFE6}">
      <dsp:nvSpPr>
        <dsp:cNvPr id="0" name=""/>
        <dsp:cNvSpPr/>
      </dsp:nvSpPr>
      <dsp:spPr>
        <a:xfrm>
          <a:off x="7516884" y="3793275"/>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17BB7F-4E27-4B0D-A72F-C16D7052513C}">
      <dsp:nvSpPr>
        <dsp:cNvPr id="0" name=""/>
        <dsp:cNvSpPr/>
      </dsp:nvSpPr>
      <dsp:spPr>
        <a:xfrm>
          <a:off x="6015884" y="3393842"/>
          <a:ext cx="1417999" cy="1217166"/>
        </a:xfrm>
        <a:prstGeom prst="hexagon">
          <a:avLst>
            <a:gd name="adj" fmla="val 25000"/>
            <a:gd name="vf" fmla="val 115470"/>
          </a:avLst>
        </a:prstGeom>
        <a:blipFill>
          <a:blip xmlns:r="http://schemas.openxmlformats.org/officeDocument/2006/relationships" r:embed="rId3"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a:ln w="25400" cap="flat" cmpd="sng" algn="ctr">
          <a:solidFill>
            <a:schemeClr val="accent2">
              <a:shade val="50000"/>
              <a:hueOff val="299397"/>
              <a:satOff val="-18413"/>
              <a:lumOff val="22215"/>
              <a:alphaOff val="0"/>
            </a:schemeClr>
          </a:solidFill>
          <a:prstDash val="solid"/>
        </a:ln>
        <a:effectLst/>
      </dsp:spPr>
      <dsp:style>
        <a:lnRef idx="2">
          <a:scrgbClr r="0" g="0" b="0"/>
        </a:lnRef>
        <a:fillRef idx="1">
          <a:scrgbClr r="0" g="0" b="0"/>
        </a:fillRef>
        <a:effectRef idx="0">
          <a:scrgbClr r="0" g="0" b="0"/>
        </a:effectRef>
        <a:fontRef idx="minor"/>
      </dsp:style>
    </dsp:sp>
    <dsp:sp modelId="{6A3D0CDF-2F2D-4C91-9AF8-22771A50D032}">
      <dsp:nvSpPr>
        <dsp:cNvPr id="0" name=""/>
        <dsp:cNvSpPr/>
      </dsp:nvSpPr>
      <dsp:spPr>
        <a:xfrm>
          <a:off x="7253903" y="3928106"/>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8CD94-DEE7-4F54-95FA-C56B98913622}">
      <dsp:nvSpPr>
        <dsp:cNvPr id="0" name=""/>
        <dsp:cNvSpPr/>
      </dsp:nvSpPr>
      <dsp:spPr>
        <a:xfrm>
          <a:off x="7084584" y="35476"/>
          <a:ext cx="1730427" cy="1217166"/>
        </a:xfrm>
        <a:prstGeom prst="hexagon">
          <a:avLst>
            <a:gd name="adj" fmla="val 25000"/>
            <a:gd name="vf" fmla="val 115470"/>
          </a:avLst>
        </a:prstGeom>
        <a:solidFill>
          <a:schemeClr val="accent2">
            <a:shade val="50000"/>
            <a:hueOff val="159075"/>
            <a:satOff val="-9493"/>
            <a:lumOff val="12005"/>
            <a:alphaOff val="0"/>
          </a:schemeClr>
        </a:solidFill>
        <a:ln w="25400" cap="flat" cmpd="sng" algn="ctr">
          <a:solidFill>
            <a:schemeClr val="accent2">
              <a:shade val="50000"/>
              <a:hueOff val="159075"/>
              <a:satOff val="-9493"/>
              <a:lumOff val="120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Regulatory Complexities</a:t>
          </a:r>
          <a:endParaRPr lang="en-US" sz="1600" kern="1200" dirty="0">
            <a:latin typeface="+mj-lt"/>
          </a:endParaRPr>
        </a:p>
      </dsp:txBody>
      <dsp:txXfrm>
        <a:off x="7330217" y="208252"/>
        <a:ext cx="1239161" cy="871614"/>
      </dsp:txXfrm>
    </dsp:sp>
    <dsp:sp modelId="{1F5BF7C3-C90A-436B-A788-FDA3F9C546B6}">
      <dsp:nvSpPr>
        <dsp:cNvPr id="0" name=""/>
        <dsp:cNvSpPr/>
      </dsp:nvSpPr>
      <dsp:spPr>
        <a:xfrm>
          <a:off x="7398820" y="215667"/>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82805-66D7-4CEC-B061-88245BE33909}">
      <dsp:nvSpPr>
        <dsp:cNvPr id="0" name=""/>
        <dsp:cNvSpPr/>
      </dsp:nvSpPr>
      <dsp:spPr>
        <a:xfrm>
          <a:off x="7283239" y="1278093"/>
          <a:ext cx="1417999" cy="1217166"/>
        </a:xfrm>
        <a:prstGeom prst="hexagon">
          <a:avLst>
            <a:gd name="adj" fmla="val 25000"/>
            <a:gd name="vf" fmla="val 115470"/>
          </a:avLst>
        </a:prstGeom>
        <a:blipFill>
          <a:blip xmlns:r="http://schemas.openxmlformats.org/officeDocument/2006/relationships" r:embed="rId5">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l="-14000" r="-14000"/>
          </a:stretch>
        </a:blipFill>
        <a:ln w="25400" cap="flat" cmpd="sng" algn="ctr">
          <a:solidFill>
            <a:schemeClr val="accent2">
              <a:shade val="50000"/>
              <a:hueOff val="149699"/>
              <a:satOff val="-9206"/>
              <a:lumOff val="11108"/>
              <a:alphaOff val="0"/>
            </a:schemeClr>
          </a:solidFill>
          <a:prstDash val="solid"/>
        </a:ln>
        <a:effectLst/>
      </dsp:spPr>
      <dsp:style>
        <a:lnRef idx="2">
          <a:scrgbClr r="0" g="0" b="0"/>
        </a:lnRef>
        <a:fillRef idx="1">
          <a:scrgbClr r="0" g="0" b="0"/>
        </a:fillRef>
        <a:effectRef idx="0">
          <a:scrgbClr r="0" g="0" b="0"/>
        </a:effectRef>
        <a:fontRef idx="minor"/>
      </dsp:style>
    </dsp:sp>
    <dsp:sp modelId="{B39B8C4D-09EB-4DC6-977A-5385D90CFE95}">
      <dsp:nvSpPr>
        <dsp:cNvPr id="0" name=""/>
        <dsp:cNvSpPr/>
      </dsp:nvSpPr>
      <dsp:spPr>
        <a:xfrm>
          <a:off x="8221952" y="1386553"/>
          <a:ext cx="165127" cy="14265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3FAE8-B05A-48C5-B5F9-993A7CFB25E9}">
      <dsp:nvSpPr>
        <dsp:cNvPr id="0" name=""/>
        <dsp:cNvSpPr/>
      </dsp:nvSpPr>
      <dsp:spPr>
        <a:xfrm rot="5400000">
          <a:off x="4695276" y="-1784343"/>
          <a:ext cx="1088052" cy="4931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t>It will </a:t>
          </a:r>
          <a:r>
            <a:rPr lang="en-US" sz="1800" b="0" i="0" kern="1200" dirty="0" smtClean="0"/>
            <a:t>modernize </a:t>
          </a:r>
          <a:r>
            <a:rPr lang="en-US" sz="1800" b="0" i="0" kern="1200" dirty="0" smtClean="0"/>
            <a:t>an organization’s processes, integrate new technology, save money, and better incorporate core systems.</a:t>
          </a:r>
          <a:endParaRPr lang="en-US" sz="1800" kern="1200" dirty="0"/>
        </a:p>
      </dsp:txBody>
      <dsp:txXfrm rot="-5400000">
        <a:off x="2773749" y="190298"/>
        <a:ext cx="4877993" cy="981824"/>
      </dsp:txXfrm>
    </dsp:sp>
    <dsp:sp modelId="{18A0EF60-0DA9-43F2-83F9-CF72D1878026}">
      <dsp:nvSpPr>
        <dsp:cNvPr id="0" name=""/>
        <dsp:cNvSpPr/>
      </dsp:nvSpPr>
      <dsp:spPr>
        <a:xfrm>
          <a:off x="0" y="1177"/>
          <a:ext cx="2773748" cy="1360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PROCESS TRANSFORMATION</a:t>
          </a:r>
          <a:endParaRPr lang="en-US" sz="2000" kern="1200" dirty="0"/>
        </a:p>
      </dsp:txBody>
      <dsp:txXfrm>
        <a:off x="66393" y="67570"/>
        <a:ext cx="2640962" cy="1227279"/>
      </dsp:txXfrm>
    </dsp:sp>
    <dsp:sp modelId="{24C8DF2E-2CD5-49D1-95EA-6D324BC0C423}">
      <dsp:nvSpPr>
        <dsp:cNvPr id="0" name=""/>
        <dsp:cNvSpPr/>
      </dsp:nvSpPr>
      <dsp:spPr>
        <a:xfrm rot="5400000">
          <a:off x="4751260" y="-330781"/>
          <a:ext cx="925094" cy="48801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Netflix, </a:t>
          </a:r>
          <a:r>
            <a:rPr lang="en-US" sz="2400" kern="1200" dirty="0" err="1" smtClean="0"/>
            <a:t>Uber</a:t>
          </a:r>
          <a:r>
            <a:rPr lang="en-US" sz="2400" kern="1200" dirty="0" smtClean="0"/>
            <a:t>, Apple, I-Tunes</a:t>
          </a:r>
          <a:endParaRPr lang="en-US" sz="2400" kern="1200" dirty="0"/>
        </a:p>
      </dsp:txBody>
      <dsp:txXfrm rot="-5400000">
        <a:off x="2773748" y="1691890"/>
        <a:ext cx="4834961" cy="834776"/>
      </dsp:txXfrm>
    </dsp:sp>
    <dsp:sp modelId="{B7192361-426C-43ED-A5E4-29751AE2D030}">
      <dsp:nvSpPr>
        <dsp:cNvPr id="0" name=""/>
        <dsp:cNvSpPr/>
      </dsp:nvSpPr>
      <dsp:spPr>
        <a:xfrm>
          <a:off x="0" y="1429246"/>
          <a:ext cx="2773748" cy="1360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BUSINESS MODEL TRANSFORMATION</a:t>
          </a:r>
          <a:endParaRPr lang="en-US" sz="2000" kern="1200" dirty="0"/>
        </a:p>
      </dsp:txBody>
      <dsp:txXfrm>
        <a:off x="66393" y="1495639"/>
        <a:ext cx="2640962" cy="1227279"/>
      </dsp:txXfrm>
    </dsp:sp>
    <dsp:sp modelId="{34F9CF5D-09F1-4C14-AAB2-94C78B3B3884}">
      <dsp:nvSpPr>
        <dsp:cNvPr id="0" name=""/>
        <dsp:cNvSpPr/>
      </dsp:nvSpPr>
      <dsp:spPr>
        <a:xfrm rot="5400000">
          <a:off x="4353129" y="1275224"/>
          <a:ext cx="1762111" cy="49262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b="0" i="0" kern="1200" dirty="0" smtClean="0">
              <a:latin typeface="+mj-lt"/>
            </a:rPr>
            <a:t>Online </a:t>
          </a:r>
          <a:r>
            <a:rPr lang="en-US" sz="2400" b="0" i="0" kern="1200" dirty="0" smtClean="0">
              <a:latin typeface="+mj-lt"/>
            </a:rPr>
            <a:t>retailer, Amazon, which expanded into a new market domain with the launch of Amazon Web Services (AWS). </a:t>
          </a:r>
          <a:endParaRPr lang="en-US" sz="2400" kern="1200" dirty="0">
            <a:latin typeface="+mj-lt"/>
          </a:endParaRPr>
        </a:p>
      </dsp:txBody>
      <dsp:txXfrm rot="-5400000">
        <a:off x="2771039" y="2943334"/>
        <a:ext cx="4840273" cy="1590073"/>
      </dsp:txXfrm>
    </dsp:sp>
    <dsp:sp modelId="{76C92FC1-2703-4BA0-B1BC-65A9FEC8A87A}">
      <dsp:nvSpPr>
        <dsp:cNvPr id="0" name=""/>
        <dsp:cNvSpPr/>
      </dsp:nvSpPr>
      <dsp:spPr>
        <a:xfrm>
          <a:off x="0" y="3058337"/>
          <a:ext cx="2771039" cy="1360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DOMAIN TRANSFORMATION</a:t>
          </a:r>
          <a:endParaRPr lang="en-US" sz="2000" kern="1200" dirty="0"/>
        </a:p>
      </dsp:txBody>
      <dsp:txXfrm>
        <a:off x="66393" y="3124730"/>
        <a:ext cx="2638253" cy="1227279"/>
      </dsp:txXfrm>
    </dsp:sp>
    <dsp:sp modelId="{13DD30BB-E5DF-40E0-849A-09C18607A928}">
      <dsp:nvSpPr>
        <dsp:cNvPr id="0" name=""/>
        <dsp:cNvSpPr/>
      </dsp:nvSpPr>
      <dsp:spPr>
        <a:xfrm rot="5400000">
          <a:off x="4695276" y="2901907"/>
          <a:ext cx="1088052" cy="4931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b="0" i="0" kern="1200" dirty="0" smtClean="0">
              <a:latin typeface="+mj-lt"/>
            </a:rPr>
            <a:t>Align </a:t>
          </a:r>
          <a:r>
            <a:rPr lang="en-US" sz="1800" b="0" i="0" kern="1200" dirty="0" smtClean="0">
              <a:latin typeface="+mj-lt"/>
            </a:rPr>
            <a:t>its digital transformation efforts with its internal values and </a:t>
          </a:r>
          <a:r>
            <a:rPr lang="en-US" sz="1800" b="0" i="0" kern="1200" dirty="0" smtClean="0">
              <a:latin typeface="+mj-lt"/>
            </a:rPr>
            <a:t>behaviors</a:t>
          </a:r>
          <a:endParaRPr lang="en-US" sz="1800" kern="1200" dirty="0">
            <a:latin typeface="+mj-lt"/>
          </a:endParaRPr>
        </a:p>
        <a:p>
          <a:pPr marL="171450" lvl="1" indent="-171450" algn="just" defTabSz="800100">
            <a:lnSpc>
              <a:spcPct val="90000"/>
            </a:lnSpc>
            <a:spcBef>
              <a:spcPct val="0"/>
            </a:spcBef>
            <a:spcAft>
              <a:spcPct val="15000"/>
            </a:spcAft>
            <a:buChar char="••"/>
          </a:pPr>
          <a:r>
            <a:rPr lang="en-US" sz="1800" b="1" i="0" kern="1200" dirty="0" smtClean="0">
              <a:latin typeface="+mj-lt"/>
            </a:rPr>
            <a:t>Change Management and Employee Adoption</a:t>
          </a:r>
          <a:endParaRPr lang="en-US" sz="1800" kern="1200" dirty="0">
            <a:latin typeface="+mj-lt"/>
          </a:endParaRPr>
        </a:p>
      </dsp:txBody>
      <dsp:txXfrm rot="-5400000">
        <a:off x="2773749" y="4876548"/>
        <a:ext cx="4877993" cy="981824"/>
      </dsp:txXfrm>
    </dsp:sp>
    <dsp:sp modelId="{0BEEA1D2-BAD3-4927-B7C3-1781AC966305}">
      <dsp:nvSpPr>
        <dsp:cNvPr id="0" name=""/>
        <dsp:cNvSpPr/>
      </dsp:nvSpPr>
      <dsp:spPr>
        <a:xfrm>
          <a:off x="0" y="4687429"/>
          <a:ext cx="2773748" cy="1360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CULTURAL/ ORGANIZATIONAL TRANSFORMATION</a:t>
          </a:r>
          <a:endParaRPr lang="en-US" sz="2000" kern="1200" dirty="0"/>
        </a:p>
      </dsp:txBody>
      <dsp:txXfrm>
        <a:off x="66393" y="4753822"/>
        <a:ext cx="2640962" cy="1227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AFDC4-7116-4676-A399-40FCCA9C9829}">
      <dsp:nvSpPr>
        <dsp:cNvPr id="0" name=""/>
        <dsp:cNvSpPr/>
      </dsp:nvSpPr>
      <dsp:spPr>
        <a:xfrm>
          <a:off x="3590019" y="1912266"/>
          <a:ext cx="1175570" cy="1175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mj-lt"/>
            </a:rPr>
            <a:t>AI</a:t>
          </a:r>
          <a:endParaRPr lang="en-US" sz="3000" kern="1200" dirty="0">
            <a:latin typeface="+mj-lt"/>
          </a:endParaRPr>
        </a:p>
      </dsp:txBody>
      <dsp:txXfrm>
        <a:off x="3762177" y="2084424"/>
        <a:ext cx="831254" cy="831254"/>
      </dsp:txXfrm>
    </dsp:sp>
    <dsp:sp modelId="{DA51F53D-216F-4925-AF60-0EA6B4EA95CF}">
      <dsp:nvSpPr>
        <dsp:cNvPr id="0" name=""/>
        <dsp:cNvSpPr/>
      </dsp:nvSpPr>
      <dsp:spPr>
        <a:xfrm rot="16200000">
          <a:off x="3915830" y="1193239"/>
          <a:ext cx="567351"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a:off x="3975784" y="1333132"/>
        <a:ext cx="447443" cy="239815"/>
      </dsp:txXfrm>
    </dsp:sp>
    <dsp:sp modelId="{5D0FC3F5-985F-4A03-852C-A624761C265A}">
      <dsp:nvSpPr>
        <dsp:cNvPr id="0" name=""/>
        <dsp:cNvSpPr/>
      </dsp:nvSpPr>
      <dsp:spPr>
        <a:xfrm>
          <a:off x="2952327" y="18892"/>
          <a:ext cx="2450956"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Automated Data Entry and Bookkeeping</a:t>
          </a:r>
          <a:endParaRPr lang="en-US" sz="1600" kern="1200" dirty="0">
            <a:latin typeface="+mj-lt"/>
          </a:endParaRPr>
        </a:p>
      </dsp:txBody>
      <dsp:txXfrm>
        <a:off x="3311261" y="139403"/>
        <a:ext cx="1733088" cy="581877"/>
      </dsp:txXfrm>
    </dsp:sp>
    <dsp:sp modelId="{FF375CD1-3871-428D-9983-5F200A771789}">
      <dsp:nvSpPr>
        <dsp:cNvPr id="0" name=""/>
        <dsp:cNvSpPr/>
      </dsp:nvSpPr>
      <dsp:spPr>
        <a:xfrm rot="19424151">
          <a:off x="4862699" y="1472403"/>
          <a:ext cx="887001"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a:off x="4874312" y="1587805"/>
        <a:ext cx="767093" cy="239815"/>
      </dsp:txXfrm>
    </dsp:sp>
    <dsp:sp modelId="{6694F1C2-BA11-4800-8274-08C7F3CB1C81}">
      <dsp:nvSpPr>
        <dsp:cNvPr id="0" name=""/>
        <dsp:cNvSpPr/>
      </dsp:nvSpPr>
      <dsp:spPr>
        <a:xfrm>
          <a:off x="4824540" y="360032"/>
          <a:ext cx="3419031"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Predictive Analytics and Forecasting</a:t>
          </a:r>
          <a:endParaRPr lang="en-US" sz="1600" kern="1200" dirty="0">
            <a:latin typeface="+mj-lt"/>
          </a:endParaRPr>
        </a:p>
      </dsp:txBody>
      <dsp:txXfrm>
        <a:off x="5325245" y="480543"/>
        <a:ext cx="2417621" cy="581877"/>
      </dsp:txXfrm>
    </dsp:sp>
    <dsp:sp modelId="{37EB7D40-13FF-4A93-A488-239F89505C36}">
      <dsp:nvSpPr>
        <dsp:cNvPr id="0" name=""/>
        <dsp:cNvSpPr/>
      </dsp:nvSpPr>
      <dsp:spPr>
        <a:xfrm rot="20326824">
          <a:off x="4965524" y="1862506"/>
          <a:ext cx="679180"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a:off x="4969589" y="1964145"/>
        <a:ext cx="559272" cy="239815"/>
      </dsp:txXfrm>
    </dsp:sp>
    <dsp:sp modelId="{05CEB121-DE49-483C-BBA5-010ACF32DF78}">
      <dsp:nvSpPr>
        <dsp:cNvPr id="0" name=""/>
        <dsp:cNvSpPr/>
      </dsp:nvSpPr>
      <dsp:spPr>
        <a:xfrm>
          <a:off x="5328599" y="1080117"/>
          <a:ext cx="2893198"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Tax Compliance and Planning</a:t>
          </a:r>
          <a:endParaRPr lang="en-US" sz="1600" kern="1200" dirty="0">
            <a:latin typeface="+mj-lt"/>
          </a:endParaRPr>
        </a:p>
      </dsp:txBody>
      <dsp:txXfrm>
        <a:off x="5752298" y="1200628"/>
        <a:ext cx="2045800" cy="581877"/>
      </dsp:txXfrm>
    </dsp:sp>
    <dsp:sp modelId="{21AF5873-3441-442A-B0F7-1BB67DA8DB8F}">
      <dsp:nvSpPr>
        <dsp:cNvPr id="0" name=""/>
        <dsp:cNvSpPr/>
      </dsp:nvSpPr>
      <dsp:spPr>
        <a:xfrm>
          <a:off x="4822911" y="2300205"/>
          <a:ext cx="138090"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a:off x="4822911" y="2380144"/>
        <a:ext cx="96663" cy="239815"/>
      </dsp:txXfrm>
    </dsp:sp>
    <dsp:sp modelId="{1215A7BA-FAAE-4BA0-95C8-B1B90467AA92}">
      <dsp:nvSpPr>
        <dsp:cNvPr id="0" name=""/>
        <dsp:cNvSpPr/>
      </dsp:nvSpPr>
      <dsp:spPr>
        <a:xfrm>
          <a:off x="5026138" y="2088602"/>
          <a:ext cx="2442752"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Fraud Detection and Risk Assessment</a:t>
          </a:r>
          <a:endParaRPr lang="en-US" sz="1600" kern="1200" dirty="0">
            <a:latin typeface="+mj-lt"/>
          </a:endParaRPr>
        </a:p>
      </dsp:txBody>
      <dsp:txXfrm>
        <a:off x="5383871" y="2209113"/>
        <a:ext cx="1727286" cy="581877"/>
      </dsp:txXfrm>
    </dsp:sp>
    <dsp:sp modelId="{273C8AF0-6675-4A58-B9EA-E413BFDE9E9D}">
      <dsp:nvSpPr>
        <dsp:cNvPr id="0" name=""/>
        <dsp:cNvSpPr/>
      </dsp:nvSpPr>
      <dsp:spPr>
        <a:xfrm rot="1114254">
          <a:off x="4997981" y="2695995"/>
          <a:ext cx="715743"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a:off x="5001103" y="2756840"/>
        <a:ext cx="595835" cy="239815"/>
      </dsp:txXfrm>
    </dsp:sp>
    <dsp:sp modelId="{6524CEE2-C5BF-47A0-B55C-9278712912D9}">
      <dsp:nvSpPr>
        <dsp:cNvPr id="0" name=""/>
        <dsp:cNvSpPr/>
      </dsp:nvSpPr>
      <dsp:spPr>
        <a:xfrm>
          <a:off x="5832647" y="2952328"/>
          <a:ext cx="1831971"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Auditing and Assurance</a:t>
          </a:r>
          <a:endParaRPr lang="en-US" sz="1600" kern="1200" dirty="0">
            <a:latin typeface="+mj-lt"/>
          </a:endParaRPr>
        </a:p>
      </dsp:txBody>
      <dsp:txXfrm>
        <a:off x="6100933" y="3072839"/>
        <a:ext cx="1295399" cy="581877"/>
      </dsp:txXfrm>
    </dsp:sp>
    <dsp:sp modelId="{BF491AF7-5C61-400B-BE6B-A67CE26A0D55}">
      <dsp:nvSpPr>
        <dsp:cNvPr id="0" name=""/>
        <dsp:cNvSpPr/>
      </dsp:nvSpPr>
      <dsp:spPr>
        <a:xfrm rot="2576286">
          <a:off x="4703450" y="3050325"/>
          <a:ext cx="561009"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a:off x="4719512" y="3089423"/>
        <a:ext cx="441101" cy="239815"/>
      </dsp:txXfrm>
    </dsp:sp>
    <dsp:sp modelId="{A4BE9218-2832-480B-B353-90BC147705C6}">
      <dsp:nvSpPr>
        <dsp:cNvPr id="0" name=""/>
        <dsp:cNvSpPr/>
      </dsp:nvSpPr>
      <dsp:spPr>
        <a:xfrm>
          <a:off x="4476252" y="3600398"/>
          <a:ext cx="2652541"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Financial Reporting and Visualization</a:t>
          </a:r>
          <a:endParaRPr lang="en-US" sz="1600" kern="1200" dirty="0">
            <a:latin typeface="+mj-lt"/>
          </a:endParaRPr>
        </a:p>
      </dsp:txBody>
      <dsp:txXfrm>
        <a:off x="4864708" y="3720909"/>
        <a:ext cx="1875629" cy="581877"/>
      </dsp:txXfrm>
    </dsp:sp>
    <dsp:sp modelId="{1B78674A-44B8-448D-81ED-A5B46E0B7154}">
      <dsp:nvSpPr>
        <dsp:cNvPr id="0" name=""/>
        <dsp:cNvSpPr/>
      </dsp:nvSpPr>
      <dsp:spPr>
        <a:xfrm rot="16200000" flipH="1">
          <a:off x="3820907" y="3495412"/>
          <a:ext cx="577960" cy="256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a:off x="3859416" y="3508248"/>
        <a:ext cx="500942" cy="154037"/>
      </dsp:txXfrm>
    </dsp:sp>
    <dsp:sp modelId="{D1248E09-984E-4287-B570-CA47E04259B2}">
      <dsp:nvSpPr>
        <dsp:cNvPr id="0" name=""/>
        <dsp:cNvSpPr/>
      </dsp:nvSpPr>
      <dsp:spPr>
        <a:xfrm>
          <a:off x="3168354" y="4158311"/>
          <a:ext cx="2018901"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Client Interaction and </a:t>
          </a:r>
          <a:r>
            <a:rPr lang="en-US" sz="1600" b="1" i="0" kern="1200" dirty="0" err="1" smtClean="0">
              <a:latin typeface="+mj-lt"/>
            </a:rPr>
            <a:t>Chatbots</a:t>
          </a:r>
          <a:endParaRPr lang="en-US" sz="1600" kern="1200" dirty="0">
            <a:latin typeface="+mj-lt"/>
          </a:endParaRPr>
        </a:p>
      </dsp:txBody>
      <dsp:txXfrm>
        <a:off x="3464015" y="4278822"/>
        <a:ext cx="1427579" cy="581877"/>
      </dsp:txXfrm>
    </dsp:sp>
    <dsp:sp modelId="{241D5762-3BCE-4BDD-8F00-D8A04BA83F3B}">
      <dsp:nvSpPr>
        <dsp:cNvPr id="0" name=""/>
        <dsp:cNvSpPr/>
      </dsp:nvSpPr>
      <dsp:spPr>
        <a:xfrm rot="8420328">
          <a:off x="2463931" y="3287008"/>
          <a:ext cx="1047247"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rot="10800000">
        <a:off x="2570040" y="3328682"/>
        <a:ext cx="927339" cy="239815"/>
      </dsp:txXfrm>
    </dsp:sp>
    <dsp:sp modelId="{A74D2193-CC83-422E-920A-792DDF6C2B98}">
      <dsp:nvSpPr>
        <dsp:cNvPr id="0" name=""/>
        <dsp:cNvSpPr/>
      </dsp:nvSpPr>
      <dsp:spPr>
        <a:xfrm>
          <a:off x="560321" y="4104451"/>
          <a:ext cx="2372064"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Credit Scoring and Loan Approval</a:t>
          </a:r>
          <a:endParaRPr lang="en-US" sz="1600" kern="1200" dirty="0">
            <a:latin typeface="+mj-lt"/>
          </a:endParaRPr>
        </a:p>
      </dsp:txBody>
      <dsp:txXfrm>
        <a:off x="907702" y="4224962"/>
        <a:ext cx="1677302" cy="581877"/>
      </dsp:txXfrm>
    </dsp:sp>
    <dsp:sp modelId="{7E4B17C2-CBA7-41AA-A884-433925872D03}">
      <dsp:nvSpPr>
        <dsp:cNvPr id="0" name=""/>
        <dsp:cNvSpPr/>
      </dsp:nvSpPr>
      <dsp:spPr>
        <a:xfrm rot="9360684">
          <a:off x="3167063" y="2671084"/>
          <a:ext cx="354570"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rot="10800000">
        <a:off x="3268840" y="2729400"/>
        <a:ext cx="248199" cy="239815"/>
      </dsp:txXfrm>
    </dsp:sp>
    <dsp:sp modelId="{C6BA3C03-C2F5-4D6D-8D3F-8F6C33B3F64F}">
      <dsp:nvSpPr>
        <dsp:cNvPr id="0" name=""/>
        <dsp:cNvSpPr/>
      </dsp:nvSpPr>
      <dsp:spPr>
        <a:xfrm>
          <a:off x="740928" y="2949894"/>
          <a:ext cx="3002693"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Investment Analysis</a:t>
          </a:r>
          <a:endParaRPr lang="en-US" sz="1600" kern="1200" dirty="0">
            <a:latin typeface="+mj-lt"/>
          </a:endParaRPr>
        </a:p>
      </dsp:txBody>
      <dsp:txXfrm>
        <a:off x="1180662" y="3070405"/>
        <a:ext cx="2123225" cy="581877"/>
      </dsp:txXfrm>
    </dsp:sp>
    <dsp:sp modelId="{9A9EB48B-1C21-4243-974B-751E3BAC64DE}">
      <dsp:nvSpPr>
        <dsp:cNvPr id="0" name=""/>
        <dsp:cNvSpPr/>
      </dsp:nvSpPr>
      <dsp:spPr>
        <a:xfrm rot="10800000">
          <a:off x="3335431" y="2300205"/>
          <a:ext cx="179909"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rot="10800000">
        <a:off x="3389404" y="2380144"/>
        <a:ext cx="125936" cy="239815"/>
      </dsp:txXfrm>
    </dsp:sp>
    <dsp:sp modelId="{D9D3C807-31F8-4AB7-8590-40D12F2A905F}">
      <dsp:nvSpPr>
        <dsp:cNvPr id="0" name=""/>
        <dsp:cNvSpPr/>
      </dsp:nvSpPr>
      <dsp:spPr>
        <a:xfrm>
          <a:off x="965623" y="2088602"/>
          <a:ext cx="2284944"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Natural Language Processing (NLP)</a:t>
          </a:r>
          <a:endParaRPr lang="en-US" sz="1600" kern="1200" dirty="0">
            <a:latin typeface="+mj-lt"/>
          </a:endParaRPr>
        </a:p>
      </dsp:txBody>
      <dsp:txXfrm>
        <a:off x="1300245" y="2209113"/>
        <a:ext cx="1615700" cy="581877"/>
      </dsp:txXfrm>
    </dsp:sp>
    <dsp:sp modelId="{275E919C-956C-463D-97A2-2D2931FF0677}">
      <dsp:nvSpPr>
        <dsp:cNvPr id="0" name=""/>
        <dsp:cNvSpPr/>
      </dsp:nvSpPr>
      <dsp:spPr>
        <a:xfrm rot="12600000">
          <a:off x="3128516" y="1815061"/>
          <a:ext cx="417991"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rot="10800000">
        <a:off x="3240392" y="1924977"/>
        <a:ext cx="298083" cy="239815"/>
      </dsp:txXfrm>
    </dsp:sp>
    <dsp:sp modelId="{2544202D-F257-45CE-95C8-F056EA0C90D7}">
      <dsp:nvSpPr>
        <dsp:cNvPr id="0" name=""/>
        <dsp:cNvSpPr/>
      </dsp:nvSpPr>
      <dsp:spPr>
        <a:xfrm>
          <a:off x="1270997" y="1053747"/>
          <a:ext cx="2228773"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Portfolio Management</a:t>
          </a:r>
          <a:endParaRPr lang="en-US" sz="1600" kern="1200" dirty="0">
            <a:latin typeface="+mj-lt"/>
          </a:endParaRPr>
        </a:p>
      </dsp:txBody>
      <dsp:txXfrm>
        <a:off x="1597393" y="1174258"/>
        <a:ext cx="1575981" cy="581877"/>
      </dsp:txXfrm>
    </dsp:sp>
    <dsp:sp modelId="{57DD6E32-FF61-46DC-B404-019FC370755C}">
      <dsp:nvSpPr>
        <dsp:cNvPr id="0" name=""/>
        <dsp:cNvSpPr/>
      </dsp:nvSpPr>
      <dsp:spPr>
        <a:xfrm rot="12933864">
          <a:off x="2856701" y="842373"/>
          <a:ext cx="1043949" cy="399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mj-lt"/>
          </a:endParaRPr>
        </a:p>
      </dsp:txBody>
      <dsp:txXfrm rot="10800000">
        <a:off x="2965425" y="957182"/>
        <a:ext cx="924041" cy="239815"/>
      </dsp:txXfrm>
    </dsp:sp>
    <dsp:sp modelId="{9EB7F17D-E777-4FCE-A5E4-7668871AB422}">
      <dsp:nvSpPr>
        <dsp:cNvPr id="0" name=""/>
        <dsp:cNvSpPr/>
      </dsp:nvSpPr>
      <dsp:spPr>
        <a:xfrm>
          <a:off x="29527" y="216026"/>
          <a:ext cx="3058511" cy="822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latin typeface="+mj-lt"/>
            </a:rPr>
            <a:t>Cash Flow Management</a:t>
          </a:r>
          <a:endParaRPr lang="en-US" sz="1600" kern="1200" dirty="0">
            <a:latin typeface="+mj-lt"/>
          </a:endParaRPr>
        </a:p>
      </dsp:txBody>
      <dsp:txXfrm>
        <a:off x="477436" y="336537"/>
        <a:ext cx="2162693" cy="581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DE5D3-4ECC-4327-A8E6-2554964A7A93}">
      <dsp:nvSpPr>
        <dsp:cNvPr id="0" name=""/>
        <dsp:cNvSpPr/>
      </dsp:nvSpPr>
      <dsp:spPr>
        <a:xfrm>
          <a:off x="2448273" y="-248410"/>
          <a:ext cx="3497118" cy="864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mj-lt"/>
            </a:rPr>
            <a:t>Continuous Learning and Skill Development</a:t>
          </a:r>
          <a:endParaRPr lang="en-US" sz="2400" kern="1200" dirty="0">
            <a:latin typeface="+mj-lt"/>
          </a:endParaRPr>
        </a:p>
      </dsp:txBody>
      <dsp:txXfrm>
        <a:off x="2490479" y="-206204"/>
        <a:ext cx="3412706" cy="780190"/>
      </dsp:txXfrm>
    </dsp:sp>
    <dsp:sp modelId="{4FDD6A20-FBF5-4A25-B290-E333F6C85C02}">
      <dsp:nvSpPr>
        <dsp:cNvPr id="0" name=""/>
        <dsp:cNvSpPr/>
      </dsp:nvSpPr>
      <dsp:spPr>
        <a:xfrm>
          <a:off x="3524903" y="-4748934"/>
          <a:ext cx="5426748" cy="5426748"/>
        </a:xfrm>
        <a:custGeom>
          <a:avLst/>
          <a:gdLst/>
          <a:ahLst/>
          <a:cxnLst/>
          <a:rect l="0" t="0" r="0" b="0"/>
          <a:pathLst>
            <a:path>
              <a:moveTo>
                <a:pt x="2134511" y="5364283"/>
              </a:moveTo>
              <a:arcTo wR="2713374" hR="2713374" stAng="6139078" swAng="4928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081300-5324-414F-A20D-935BC7E2F486}">
      <dsp:nvSpPr>
        <dsp:cNvPr id="0" name=""/>
        <dsp:cNvSpPr/>
      </dsp:nvSpPr>
      <dsp:spPr>
        <a:xfrm>
          <a:off x="5091128" y="504052"/>
          <a:ext cx="3189791" cy="827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Stay Informed About Technological Trends</a:t>
          </a:r>
          <a:endParaRPr lang="en-US" sz="2000" kern="1200" dirty="0">
            <a:latin typeface="+mj-lt"/>
          </a:endParaRPr>
        </a:p>
      </dsp:txBody>
      <dsp:txXfrm>
        <a:off x="5131512" y="544436"/>
        <a:ext cx="3109023" cy="746500"/>
      </dsp:txXfrm>
    </dsp:sp>
    <dsp:sp modelId="{EC195876-EFCD-4943-A0F2-A567F7BF3242}">
      <dsp:nvSpPr>
        <dsp:cNvPr id="0" name=""/>
        <dsp:cNvSpPr/>
      </dsp:nvSpPr>
      <dsp:spPr>
        <a:xfrm>
          <a:off x="3662907" y="-4034143"/>
          <a:ext cx="5426748" cy="5426748"/>
        </a:xfrm>
        <a:custGeom>
          <a:avLst/>
          <a:gdLst/>
          <a:ahLst/>
          <a:cxnLst/>
          <a:rect l="0" t="0" r="0" b="0"/>
          <a:pathLst>
            <a:path>
              <a:moveTo>
                <a:pt x="3284718" y="5365914"/>
              </a:moveTo>
              <a:arcTo wR="2713374" hR="2713374" stAng="4670669" swAng="2647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B83920-20F5-4B63-A90D-9DB03535AC2D}">
      <dsp:nvSpPr>
        <dsp:cNvPr id="0" name=""/>
        <dsp:cNvSpPr/>
      </dsp:nvSpPr>
      <dsp:spPr>
        <a:xfrm>
          <a:off x="5569911" y="1368148"/>
          <a:ext cx="2711008" cy="777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Digital Tools Adoption</a:t>
          </a:r>
          <a:endParaRPr lang="en-US" sz="2000" kern="1200" dirty="0">
            <a:latin typeface="+mj-lt"/>
          </a:endParaRPr>
        </a:p>
      </dsp:txBody>
      <dsp:txXfrm>
        <a:off x="5607875" y="1406112"/>
        <a:ext cx="2635080" cy="701759"/>
      </dsp:txXfrm>
    </dsp:sp>
    <dsp:sp modelId="{4BBE412B-7599-42EA-9C36-76F5E3067AD1}">
      <dsp:nvSpPr>
        <dsp:cNvPr id="0" name=""/>
        <dsp:cNvSpPr/>
      </dsp:nvSpPr>
      <dsp:spPr>
        <a:xfrm>
          <a:off x="3644227" y="-3191067"/>
          <a:ext cx="5426748" cy="5426748"/>
        </a:xfrm>
        <a:custGeom>
          <a:avLst/>
          <a:gdLst/>
          <a:ahLst/>
          <a:cxnLst/>
          <a:rect l="0" t="0" r="0" b="0"/>
          <a:pathLst>
            <a:path>
              <a:moveTo>
                <a:pt x="3400388" y="5338334"/>
              </a:moveTo>
              <a:arcTo wR="2713374" hR="2713374" stAng="4519999" swAng="6999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1F8AED-9275-42EA-9B4B-EE69B48CF2FC}">
      <dsp:nvSpPr>
        <dsp:cNvPr id="0" name=""/>
        <dsp:cNvSpPr/>
      </dsp:nvSpPr>
      <dsp:spPr>
        <a:xfrm>
          <a:off x="4689604" y="2232250"/>
          <a:ext cx="3708433" cy="446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Data Analytics Proficiency</a:t>
          </a:r>
          <a:endParaRPr lang="en-US" sz="2000" kern="1200" dirty="0">
            <a:latin typeface="+mj-lt"/>
          </a:endParaRPr>
        </a:p>
      </dsp:txBody>
      <dsp:txXfrm>
        <a:off x="4711418" y="2254064"/>
        <a:ext cx="3664805" cy="403240"/>
      </dsp:txXfrm>
    </dsp:sp>
    <dsp:sp modelId="{17196C0A-7E63-41D3-914E-224D995D8AD3}">
      <dsp:nvSpPr>
        <dsp:cNvPr id="0" name=""/>
        <dsp:cNvSpPr/>
      </dsp:nvSpPr>
      <dsp:spPr>
        <a:xfrm>
          <a:off x="2053695" y="-2059307"/>
          <a:ext cx="5426748" cy="5426748"/>
        </a:xfrm>
        <a:custGeom>
          <a:avLst/>
          <a:gdLst/>
          <a:ahLst/>
          <a:cxnLst/>
          <a:rect l="0" t="0" r="0" b="0"/>
          <a:pathLst>
            <a:path>
              <a:moveTo>
                <a:pt x="4517842" y="4739774"/>
              </a:moveTo>
              <a:arcTo wR="2713374" hR="2713374" stAng="2898935" swAng="2517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05F872-6981-4814-9329-776D2D40B2DB}">
      <dsp:nvSpPr>
        <dsp:cNvPr id="0" name=""/>
        <dsp:cNvSpPr/>
      </dsp:nvSpPr>
      <dsp:spPr>
        <a:xfrm>
          <a:off x="5112577" y="2808314"/>
          <a:ext cx="2598700" cy="530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Ethical Considerations</a:t>
          </a:r>
          <a:endParaRPr lang="en-US" sz="2000" kern="1200" dirty="0">
            <a:latin typeface="+mj-lt"/>
          </a:endParaRPr>
        </a:p>
      </dsp:txBody>
      <dsp:txXfrm>
        <a:off x="5138477" y="2834214"/>
        <a:ext cx="2546900" cy="478761"/>
      </dsp:txXfrm>
    </dsp:sp>
    <dsp:sp modelId="{A617F806-4A20-4A93-B777-46307D2C4293}">
      <dsp:nvSpPr>
        <dsp:cNvPr id="0" name=""/>
        <dsp:cNvSpPr/>
      </dsp:nvSpPr>
      <dsp:spPr>
        <a:xfrm>
          <a:off x="1043418" y="-78824"/>
          <a:ext cx="5426748" cy="5426748"/>
        </a:xfrm>
        <a:custGeom>
          <a:avLst/>
          <a:gdLst/>
          <a:ahLst/>
          <a:cxnLst/>
          <a:rect l="0" t="0" r="0" b="0"/>
          <a:pathLst>
            <a:path>
              <a:moveTo>
                <a:pt x="5333423" y="3418883"/>
              </a:moveTo>
              <a:arcTo wR="2713374" hR="2713374" stAng="904245" swAng="1520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3C958B-7549-4048-ACE1-956F64497C3F}">
      <dsp:nvSpPr>
        <dsp:cNvPr id="0" name=""/>
        <dsp:cNvSpPr/>
      </dsp:nvSpPr>
      <dsp:spPr>
        <a:xfrm>
          <a:off x="3844616" y="3456384"/>
          <a:ext cx="4797754" cy="6256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Digital Communication and Networking</a:t>
          </a:r>
          <a:endParaRPr lang="en-US" sz="2000" kern="1200" dirty="0">
            <a:latin typeface="+mj-lt"/>
          </a:endParaRPr>
        </a:p>
      </dsp:txBody>
      <dsp:txXfrm>
        <a:off x="3875160" y="3486928"/>
        <a:ext cx="4736666" cy="564600"/>
      </dsp:txXfrm>
    </dsp:sp>
    <dsp:sp modelId="{8374AB05-BDA6-4F07-ADBD-42EF0020809E}">
      <dsp:nvSpPr>
        <dsp:cNvPr id="0" name=""/>
        <dsp:cNvSpPr/>
      </dsp:nvSpPr>
      <dsp:spPr>
        <a:xfrm>
          <a:off x="1896029" y="3640870"/>
          <a:ext cx="5426748" cy="5426748"/>
        </a:xfrm>
        <a:custGeom>
          <a:avLst/>
          <a:gdLst/>
          <a:ahLst/>
          <a:cxnLst/>
          <a:rect l="0" t="0" r="0" b="0"/>
          <a:pathLst>
            <a:path>
              <a:moveTo>
                <a:pt x="4202342" y="445032"/>
              </a:moveTo>
              <a:arcTo wR="2713374" hR="2713374" stAng="18196884" swAng="8706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26CDFC-24D4-4A1B-A0CF-2AEBE5D6D734}">
      <dsp:nvSpPr>
        <dsp:cNvPr id="0" name=""/>
        <dsp:cNvSpPr/>
      </dsp:nvSpPr>
      <dsp:spPr>
        <a:xfrm>
          <a:off x="4594666" y="4536503"/>
          <a:ext cx="3686253" cy="5243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Specialization in Emerging Areas</a:t>
          </a:r>
          <a:endParaRPr lang="en-US" sz="2000" kern="1200" dirty="0">
            <a:latin typeface="+mj-lt"/>
          </a:endParaRPr>
        </a:p>
      </dsp:txBody>
      <dsp:txXfrm>
        <a:off x="4620263" y="4562100"/>
        <a:ext cx="3635059" cy="473158"/>
      </dsp:txXfrm>
    </dsp:sp>
    <dsp:sp modelId="{C6A3C235-ADA0-4812-AF45-9BA9C069D396}">
      <dsp:nvSpPr>
        <dsp:cNvPr id="0" name=""/>
        <dsp:cNvSpPr/>
      </dsp:nvSpPr>
      <dsp:spPr>
        <a:xfrm>
          <a:off x="3168809" y="5041644"/>
          <a:ext cx="5426748" cy="5426748"/>
        </a:xfrm>
        <a:custGeom>
          <a:avLst/>
          <a:gdLst/>
          <a:ahLst/>
          <a:cxnLst/>
          <a:rect l="0" t="0" r="0" b="0"/>
          <a:pathLst>
            <a:path>
              <a:moveTo>
                <a:pt x="3041257" y="19883"/>
              </a:moveTo>
              <a:arcTo wR="2713374" hR="2713374" stAng="16616434" swAng="6972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A40D39-BCA6-4648-B983-8A454F59A146}">
      <dsp:nvSpPr>
        <dsp:cNvPr id="0" name=""/>
        <dsp:cNvSpPr/>
      </dsp:nvSpPr>
      <dsp:spPr>
        <a:xfrm>
          <a:off x="5585108" y="5184581"/>
          <a:ext cx="1963566" cy="4047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Client Education</a:t>
          </a:r>
          <a:endParaRPr lang="en-US" sz="2000" kern="1200" dirty="0">
            <a:latin typeface="+mj-lt"/>
          </a:endParaRPr>
        </a:p>
      </dsp:txBody>
      <dsp:txXfrm>
        <a:off x="5604866" y="5204339"/>
        <a:ext cx="1924050" cy="365230"/>
      </dsp:txXfrm>
    </dsp:sp>
    <dsp:sp modelId="{8088A397-8237-4A1F-8E09-80FB471204FC}">
      <dsp:nvSpPr>
        <dsp:cNvPr id="0" name=""/>
        <dsp:cNvSpPr/>
      </dsp:nvSpPr>
      <dsp:spPr>
        <a:xfrm>
          <a:off x="4406116" y="273864"/>
          <a:ext cx="5426748" cy="5426748"/>
        </a:xfrm>
        <a:custGeom>
          <a:avLst/>
          <a:gdLst/>
          <a:ahLst/>
          <a:cxnLst/>
          <a:rect l="0" t="0" r="0" b="0"/>
          <a:pathLst>
            <a:path>
              <a:moveTo>
                <a:pt x="1935301" y="5312798"/>
              </a:moveTo>
              <a:arcTo wR="2713374" hR="2713374" stAng="6399825" swAng="11663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86946F-E2B6-49B8-81A6-892928CBB1C4}">
      <dsp:nvSpPr>
        <dsp:cNvPr id="0" name=""/>
        <dsp:cNvSpPr/>
      </dsp:nvSpPr>
      <dsp:spPr>
        <a:xfrm>
          <a:off x="2560880" y="5140221"/>
          <a:ext cx="2952218" cy="9408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Collaboration with IT Professionals</a:t>
          </a:r>
          <a:endParaRPr lang="en-US" sz="2000" kern="1200" dirty="0">
            <a:latin typeface="+mj-lt"/>
          </a:endParaRPr>
        </a:p>
      </dsp:txBody>
      <dsp:txXfrm>
        <a:off x="2606808" y="5186149"/>
        <a:ext cx="2860362" cy="848980"/>
      </dsp:txXfrm>
    </dsp:sp>
    <dsp:sp modelId="{C8EC8A68-BC8F-4C28-B32F-23E35A41CBB1}">
      <dsp:nvSpPr>
        <dsp:cNvPr id="0" name=""/>
        <dsp:cNvSpPr/>
      </dsp:nvSpPr>
      <dsp:spPr>
        <a:xfrm>
          <a:off x="-1725392" y="249650"/>
          <a:ext cx="5426748" cy="5426748"/>
        </a:xfrm>
        <a:custGeom>
          <a:avLst/>
          <a:gdLst/>
          <a:ahLst/>
          <a:cxnLst/>
          <a:rect l="0" t="0" r="0" b="0"/>
          <a:pathLst>
            <a:path>
              <a:moveTo>
                <a:pt x="4280762" y="4928255"/>
              </a:moveTo>
              <a:arcTo wR="2713374" hR="2713374" stAng="3282864" swAng="8411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E49BF-9970-4C5C-A56E-BB3020D53D55}">
      <dsp:nvSpPr>
        <dsp:cNvPr id="0" name=""/>
        <dsp:cNvSpPr/>
      </dsp:nvSpPr>
      <dsp:spPr>
        <a:xfrm>
          <a:off x="572441" y="4896547"/>
          <a:ext cx="2132345" cy="5975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Adaptive Mindset</a:t>
          </a:r>
          <a:endParaRPr lang="en-US" sz="2000" kern="1200" dirty="0">
            <a:latin typeface="+mj-lt"/>
          </a:endParaRPr>
        </a:p>
      </dsp:txBody>
      <dsp:txXfrm>
        <a:off x="601610" y="4925716"/>
        <a:ext cx="2074007" cy="539196"/>
      </dsp:txXfrm>
    </dsp:sp>
    <dsp:sp modelId="{8472D7D6-6E02-440D-9E66-20CBD4201033}">
      <dsp:nvSpPr>
        <dsp:cNvPr id="0" name=""/>
        <dsp:cNvSpPr/>
      </dsp:nvSpPr>
      <dsp:spPr>
        <a:xfrm>
          <a:off x="-648821" y="4809925"/>
          <a:ext cx="5426748" cy="5426748"/>
        </a:xfrm>
        <a:custGeom>
          <a:avLst/>
          <a:gdLst/>
          <a:ahLst/>
          <a:cxnLst/>
          <a:rect l="0" t="0" r="0" b="0"/>
          <a:pathLst>
            <a:path>
              <a:moveTo>
                <a:pt x="2042849" y="84154"/>
              </a:moveTo>
              <a:arcTo wR="2713374" hR="2713374" stAng="15341576" swAng="12383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A8F36B-CD63-46A9-A82F-D51AF03FB10F}">
      <dsp:nvSpPr>
        <dsp:cNvPr id="0" name=""/>
        <dsp:cNvSpPr/>
      </dsp:nvSpPr>
      <dsp:spPr>
        <a:xfrm>
          <a:off x="-61553" y="4320481"/>
          <a:ext cx="4359794" cy="507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Leadership in Digital Transformation</a:t>
          </a:r>
          <a:endParaRPr lang="en-US" sz="2000" kern="1200" dirty="0">
            <a:latin typeface="+mj-lt"/>
          </a:endParaRPr>
        </a:p>
      </dsp:txBody>
      <dsp:txXfrm>
        <a:off x="-36798" y="4345236"/>
        <a:ext cx="4310284" cy="457600"/>
      </dsp:txXfrm>
    </dsp:sp>
    <dsp:sp modelId="{C1300197-52C9-4942-969C-B1A347E332EB}">
      <dsp:nvSpPr>
        <dsp:cNvPr id="0" name=""/>
        <dsp:cNvSpPr/>
      </dsp:nvSpPr>
      <dsp:spPr>
        <a:xfrm>
          <a:off x="949647" y="-475236"/>
          <a:ext cx="5426748" cy="5426748"/>
        </a:xfrm>
        <a:custGeom>
          <a:avLst/>
          <a:gdLst/>
          <a:ahLst/>
          <a:cxnLst/>
          <a:rect l="0" t="0" r="0" b="0"/>
          <a:pathLst>
            <a:path>
              <a:moveTo>
                <a:pt x="970928" y="4793346"/>
              </a:moveTo>
              <a:arcTo wR="2713374" hR="2713374" stAng="7797227" swAng="4592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6AC4BD-1FCD-4746-945B-F6883823B525}">
      <dsp:nvSpPr>
        <dsp:cNvPr id="0" name=""/>
        <dsp:cNvSpPr/>
      </dsp:nvSpPr>
      <dsp:spPr>
        <a:xfrm>
          <a:off x="-141776" y="3456380"/>
          <a:ext cx="3343869" cy="608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Strategic Advisory Services</a:t>
          </a:r>
          <a:endParaRPr lang="en-US" sz="2000" kern="1200" dirty="0">
            <a:latin typeface="+mj-lt"/>
          </a:endParaRPr>
        </a:p>
      </dsp:txBody>
      <dsp:txXfrm>
        <a:off x="-112078" y="3486078"/>
        <a:ext cx="3284473" cy="548965"/>
      </dsp:txXfrm>
    </dsp:sp>
    <dsp:sp modelId="{C9C5B920-987D-4B9B-9794-64FD98D80D1E}">
      <dsp:nvSpPr>
        <dsp:cNvPr id="0" name=""/>
        <dsp:cNvSpPr/>
      </dsp:nvSpPr>
      <dsp:spPr>
        <a:xfrm>
          <a:off x="1143488" y="-500676"/>
          <a:ext cx="5426748" cy="5426748"/>
        </a:xfrm>
        <a:custGeom>
          <a:avLst/>
          <a:gdLst/>
          <a:ahLst/>
          <a:cxnLst/>
          <a:rect l="0" t="0" r="0" b="0"/>
          <a:pathLst>
            <a:path>
              <a:moveTo>
                <a:pt x="300714" y="3954934"/>
              </a:moveTo>
              <a:arcTo wR="2713374" hR="2713374" stAng="9166173" swAng="2965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C31638-F9AB-4580-8806-DC1CCB7EB34A}">
      <dsp:nvSpPr>
        <dsp:cNvPr id="0" name=""/>
        <dsp:cNvSpPr/>
      </dsp:nvSpPr>
      <dsp:spPr>
        <a:xfrm>
          <a:off x="-277068" y="2554995"/>
          <a:ext cx="3201367" cy="6845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Thought Leadership</a:t>
          </a:r>
          <a:endParaRPr lang="en-US" sz="2000" kern="1200" dirty="0">
            <a:latin typeface="+mj-lt"/>
          </a:endParaRPr>
        </a:p>
      </dsp:txBody>
      <dsp:txXfrm>
        <a:off x="-243652" y="2588411"/>
        <a:ext cx="3134535" cy="617707"/>
      </dsp:txXfrm>
    </dsp:sp>
    <dsp:sp modelId="{9B1571A0-4E35-47F9-A02A-9E381328E930}">
      <dsp:nvSpPr>
        <dsp:cNvPr id="0" name=""/>
        <dsp:cNvSpPr/>
      </dsp:nvSpPr>
      <dsp:spPr>
        <a:xfrm>
          <a:off x="-47865" y="2212153"/>
          <a:ext cx="5426748" cy="5426748"/>
        </a:xfrm>
        <a:custGeom>
          <a:avLst/>
          <a:gdLst/>
          <a:ahLst/>
          <a:cxnLst/>
          <a:rect l="0" t="0" r="0" b="0"/>
          <a:pathLst>
            <a:path>
              <a:moveTo>
                <a:pt x="1401264" y="338344"/>
              </a:moveTo>
              <a:arcTo wR="2713374" hR="2713374" stAng="14464865" swAng="11572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BBC791-F193-40DE-AAB9-D3B2DEADC78D}">
      <dsp:nvSpPr>
        <dsp:cNvPr id="0" name=""/>
        <dsp:cNvSpPr/>
      </dsp:nvSpPr>
      <dsp:spPr>
        <a:xfrm>
          <a:off x="144015" y="1728191"/>
          <a:ext cx="4383873" cy="5206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Partnerships and Collaborations</a:t>
          </a:r>
          <a:endParaRPr lang="en-US" sz="2000" kern="1200" dirty="0">
            <a:latin typeface="+mj-lt"/>
          </a:endParaRPr>
        </a:p>
      </dsp:txBody>
      <dsp:txXfrm>
        <a:off x="169432" y="1753608"/>
        <a:ext cx="4333039" cy="469835"/>
      </dsp:txXfrm>
    </dsp:sp>
    <dsp:sp modelId="{FBD2B902-4821-4C68-A378-508E9DA7D596}">
      <dsp:nvSpPr>
        <dsp:cNvPr id="0" name=""/>
        <dsp:cNvSpPr/>
      </dsp:nvSpPr>
      <dsp:spPr>
        <a:xfrm>
          <a:off x="200557" y="-3667286"/>
          <a:ext cx="5426748" cy="5426748"/>
        </a:xfrm>
        <a:custGeom>
          <a:avLst/>
          <a:gdLst/>
          <a:ahLst/>
          <a:cxnLst/>
          <a:rect l="0" t="0" r="0" b="0"/>
          <a:pathLst>
            <a:path>
              <a:moveTo>
                <a:pt x="2293771" y="5394108"/>
              </a:moveTo>
              <a:arcTo wR="2713374" hR="2713374" stAng="5933764" swAng="11161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89C671-5155-435F-A0AB-579568C98836}">
      <dsp:nvSpPr>
        <dsp:cNvPr id="0" name=""/>
        <dsp:cNvSpPr/>
      </dsp:nvSpPr>
      <dsp:spPr>
        <a:xfrm>
          <a:off x="0" y="936103"/>
          <a:ext cx="3658481" cy="512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Client-Centric Approach</a:t>
          </a:r>
          <a:endParaRPr lang="en-US" sz="2000" kern="1200" dirty="0">
            <a:latin typeface="+mj-lt"/>
          </a:endParaRPr>
        </a:p>
      </dsp:txBody>
      <dsp:txXfrm>
        <a:off x="25027" y="961130"/>
        <a:ext cx="3608427" cy="462625"/>
      </dsp:txXfrm>
    </dsp:sp>
    <dsp:sp modelId="{AEB1FCC4-8178-4366-AD67-14B88C7F83BE}">
      <dsp:nvSpPr>
        <dsp:cNvPr id="0" name=""/>
        <dsp:cNvSpPr/>
      </dsp:nvSpPr>
      <dsp:spPr>
        <a:xfrm>
          <a:off x="-1099753" y="-4454759"/>
          <a:ext cx="5426748" cy="5426748"/>
        </a:xfrm>
        <a:custGeom>
          <a:avLst/>
          <a:gdLst/>
          <a:ahLst/>
          <a:cxnLst/>
          <a:rect l="0" t="0" r="0" b="0"/>
          <a:pathLst>
            <a:path>
              <a:moveTo>
                <a:pt x="3142496" y="5392601"/>
              </a:moveTo>
              <a:arcTo wR="2713374" hR="2713374" stAng="4854025" swAng="13564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C11336-D7DA-477A-8A4D-2F22FE8C4A51}">
      <dsp:nvSpPr>
        <dsp:cNvPr id="0" name=""/>
        <dsp:cNvSpPr/>
      </dsp:nvSpPr>
      <dsp:spPr>
        <a:xfrm>
          <a:off x="112500" y="72014"/>
          <a:ext cx="2337247" cy="8223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latin typeface="+mj-lt"/>
            </a:rPr>
            <a:t>Data Security and Privacy</a:t>
          </a:r>
          <a:endParaRPr lang="en-US" sz="2000" kern="1200" dirty="0">
            <a:latin typeface="+mj-lt"/>
          </a:endParaRPr>
        </a:p>
      </dsp:txBody>
      <dsp:txXfrm>
        <a:off x="152644" y="112158"/>
        <a:ext cx="2256959" cy="742067"/>
      </dsp:txXfrm>
    </dsp:sp>
    <dsp:sp modelId="{65C82FB6-8045-409D-84C2-4D7108DDDDE8}">
      <dsp:nvSpPr>
        <dsp:cNvPr id="0" name=""/>
        <dsp:cNvSpPr/>
      </dsp:nvSpPr>
      <dsp:spPr>
        <a:xfrm>
          <a:off x="-541438" y="-5049258"/>
          <a:ext cx="5426748" cy="5426748"/>
        </a:xfrm>
        <a:custGeom>
          <a:avLst/>
          <a:gdLst/>
          <a:ahLst/>
          <a:cxnLst/>
          <a:rect l="0" t="0" r="0" b="0"/>
          <a:pathLst>
            <a:path>
              <a:moveTo>
                <a:pt x="2991171" y="5412491"/>
              </a:moveTo>
              <a:arcTo wR="2713374" hR="2713374" stAng="5047424" swAng="18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5112C-F3AB-40EF-AAB7-064C656DC6E1}" type="datetimeFigureOut">
              <a:rPr lang="en-US" smtClean="0"/>
              <a:pPr/>
              <a:t>8/16/2023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D0BDC-AF9A-40B9-9AAC-9103ED17E204}" type="slidenum">
              <a:rPr lang="en-US" smtClean="0"/>
              <a:pPr/>
              <a:t>‹#›</a:t>
            </a:fld>
            <a:endParaRPr lang="en-US" dirty="0"/>
          </a:p>
        </p:txBody>
      </p:sp>
    </p:spTree>
    <p:extLst>
      <p:ext uri="{BB962C8B-B14F-4D97-AF65-F5344CB8AC3E}">
        <p14:creationId xmlns:p14="http://schemas.microsoft.com/office/powerpoint/2010/main" val="181043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D0BDC-AF9A-40B9-9AAC-9103ED17E204}" type="slidenum">
              <a:rPr lang="en-US" smtClean="0"/>
              <a:pPr/>
              <a:t>18</a:t>
            </a:fld>
            <a:endParaRPr lang="en-US" dirty="0"/>
          </a:p>
        </p:txBody>
      </p:sp>
    </p:spTree>
    <p:extLst>
      <p:ext uri="{BB962C8B-B14F-4D97-AF65-F5344CB8AC3E}">
        <p14:creationId xmlns:p14="http://schemas.microsoft.com/office/powerpoint/2010/main" val="311927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D0BDC-AF9A-40B9-9AAC-9103ED17E204}" type="slidenum">
              <a:rPr lang="en-US" smtClean="0"/>
              <a:pPr/>
              <a:t>21</a:t>
            </a:fld>
            <a:endParaRPr lang="en-US" dirty="0"/>
          </a:p>
        </p:txBody>
      </p:sp>
    </p:spTree>
    <p:extLst>
      <p:ext uri="{BB962C8B-B14F-4D97-AF65-F5344CB8AC3E}">
        <p14:creationId xmlns:p14="http://schemas.microsoft.com/office/powerpoint/2010/main" val="383399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49E25-0C13-464F-A4EA-FE8C3314E01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6E6C77-306F-4D68-B031-9AF883714AAF}" type="datetimeFigureOut">
              <a:rPr lang="en-US" smtClean="0"/>
              <a:pPr/>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4F49E25-0C13-464F-A4EA-FE8C3314E01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6E6C77-306F-4D68-B031-9AF883714AAF}" type="datetimeFigureOut">
              <a:rPr lang="en-US" smtClean="0"/>
              <a:pPr/>
              <a:t>8/16/2023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F49E25-0C13-464F-A4EA-FE8C3314E01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949280"/>
            <a:ext cx="8964488" cy="707886"/>
          </a:xfrm>
          <a:prstGeom prst="rect">
            <a:avLst/>
          </a:prstGeom>
          <a:noFill/>
        </p:spPr>
        <p:txBody>
          <a:bodyPr wrap="square" rtlCol="0">
            <a:spAutoFit/>
          </a:bodyPr>
          <a:lstStyle/>
          <a:p>
            <a:pPr algn="ctr"/>
            <a:r>
              <a:rPr lang="en-US" sz="4000" b="1" dirty="0" smtClean="0">
                <a:latin typeface="+mj-lt"/>
              </a:rPr>
              <a:t>OPPORTUNITIES FOR CAs IN DIGITAL ERA</a:t>
            </a:r>
            <a:endParaRPr lang="en-US"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494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032"/>
          <a:stretch/>
        </p:blipFill>
        <p:spPr>
          <a:xfrm>
            <a:off x="107504" y="116632"/>
            <a:ext cx="8928992" cy="6624736"/>
          </a:xfrm>
          <a:prstGeom prst="rect">
            <a:avLst/>
          </a:prstGeom>
        </p:spPr>
      </p:pic>
    </p:spTree>
    <p:extLst>
      <p:ext uri="{BB962C8B-B14F-4D97-AF65-F5344CB8AC3E}">
        <p14:creationId xmlns:p14="http://schemas.microsoft.com/office/powerpoint/2010/main" val="2133960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pPr algn="ctr"/>
            <a:r>
              <a:rPr lang="en-IN" sz="3600" b="1" dirty="0" smtClean="0"/>
              <a:t>KEY </a:t>
            </a:r>
            <a:r>
              <a:rPr lang="en-IN" sz="3600" b="1" dirty="0" smtClean="0"/>
              <a:t>CHALLENGES</a:t>
            </a:r>
            <a:endParaRPr lang="en-IN" sz="3600" b="1" dirty="0"/>
          </a:p>
        </p:txBody>
      </p:sp>
      <p:sp>
        <p:nvSpPr>
          <p:cNvPr id="3" name="Content Placeholder 2"/>
          <p:cNvSpPr>
            <a:spLocks noGrp="1"/>
          </p:cNvSpPr>
          <p:nvPr>
            <p:ph idx="1"/>
          </p:nvPr>
        </p:nvSpPr>
        <p:spPr>
          <a:xfrm>
            <a:off x="15102" y="842151"/>
            <a:ext cx="4834880" cy="4608512"/>
          </a:xfrm>
        </p:spPr>
        <p:txBody>
          <a:bodyPr>
            <a:normAutofit fontScale="77500" lnSpcReduction="20000"/>
          </a:bodyPr>
          <a:lstStyle/>
          <a:p>
            <a:r>
              <a:rPr lang="en-US" sz="2800" b="1" dirty="0">
                <a:solidFill>
                  <a:srgbClr val="003300"/>
                </a:solidFill>
                <a:latin typeface="+mj-lt"/>
              </a:rPr>
              <a:t>Cost of Technology </a:t>
            </a:r>
            <a:r>
              <a:rPr lang="en-US" sz="2800" b="1" dirty="0" smtClean="0">
                <a:solidFill>
                  <a:srgbClr val="003300"/>
                </a:solidFill>
                <a:latin typeface="+mj-lt"/>
              </a:rPr>
              <a:t>Adoption</a:t>
            </a:r>
          </a:p>
          <a:p>
            <a:r>
              <a:rPr lang="en-US" sz="2800" b="1" dirty="0">
                <a:solidFill>
                  <a:srgbClr val="003300"/>
                </a:solidFill>
                <a:latin typeface="+mj-lt"/>
              </a:rPr>
              <a:t>Resistance to Change</a:t>
            </a:r>
          </a:p>
          <a:p>
            <a:r>
              <a:rPr lang="en-US" sz="2800" b="1" dirty="0" smtClean="0">
                <a:solidFill>
                  <a:srgbClr val="003300"/>
                </a:solidFill>
                <a:latin typeface="+mj-lt"/>
              </a:rPr>
              <a:t>Proper Training / updating</a:t>
            </a:r>
          </a:p>
          <a:p>
            <a:r>
              <a:rPr lang="en-US" sz="2800" b="1" dirty="0" smtClean="0">
                <a:solidFill>
                  <a:srgbClr val="003300"/>
                </a:solidFill>
                <a:latin typeface="+mj-lt"/>
              </a:rPr>
              <a:t>Regular Upskilling</a:t>
            </a:r>
          </a:p>
          <a:p>
            <a:r>
              <a:rPr lang="en-US" sz="2800" b="1" dirty="0" smtClean="0">
                <a:solidFill>
                  <a:srgbClr val="003300"/>
                </a:solidFill>
                <a:latin typeface="+mj-lt"/>
              </a:rPr>
              <a:t>Automation </a:t>
            </a:r>
            <a:r>
              <a:rPr lang="en-US" sz="2800" b="1" dirty="0">
                <a:solidFill>
                  <a:srgbClr val="003300"/>
                </a:solidFill>
                <a:latin typeface="+mj-lt"/>
              </a:rPr>
              <a:t>and Job </a:t>
            </a:r>
            <a:r>
              <a:rPr lang="en-US" sz="2800" b="1" dirty="0" smtClean="0">
                <a:solidFill>
                  <a:srgbClr val="003300"/>
                </a:solidFill>
                <a:latin typeface="+mj-lt"/>
              </a:rPr>
              <a:t>Displacement</a:t>
            </a:r>
          </a:p>
          <a:p>
            <a:r>
              <a:rPr lang="en-US" sz="2800" b="1" dirty="0">
                <a:solidFill>
                  <a:srgbClr val="003300"/>
                </a:solidFill>
                <a:latin typeface="+mj-lt"/>
              </a:rPr>
              <a:t>Data Security and </a:t>
            </a:r>
            <a:r>
              <a:rPr lang="en-US" sz="2800" b="1" dirty="0" smtClean="0">
                <a:solidFill>
                  <a:srgbClr val="003300"/>
                </a:solidFill>
                <a:latin typeface="+mj-lt"/>
              </a:rPr>
              <a:t>Privacy</a:t>
            </a:r>
          </a:p>
          <a:p>
            <a:r>
              <a:rPr lang="en-US" sz="2800" b="1" dirty="0" smtClean="0">
                <a:solidFill>
                  <a:srgbClr val="003300"/>
                </a:solidFill>
                <a:latin typeface="+mj-lt"/>
              </a:rPr>
              <a:t>Ethical Concerns</a:t>
            </a:r>
          </a:p>
          <a:p>
            <a:r>
              <a:rPr lang="en-US" sz="2800" b="1" dirty="0">
                <a:solidFill>
                  <a:srgbClr val="003300"/>
                </a:solidFill>
                <a:latin typeface="+mj-lt"/>
              </a:rPr>
              <a:t>Rapid Technological </a:t>
            </a:r>
            <a:r>
              <a:rPr lang="en-US" sz="2800" b="1" dirty="0" smtClean="0">
                <a:solidFill>
                  <a:srgbClr val="003300"/>
                </a:solidFill>
                <a:latin typeface="+mj-lt"/>
              </a:rPr>
              <a:t>Changes</a:t>
            </a:r>
          </a:p>
          <a:p>
            <a:r>
              <a:rPr lang="en-US" sz="2800" b="1" dirty="0">
                <a:solidFill>
                  <a:srgbClr val="003300"/>
                </a:solidFill>
                <a:latin typeface="+mj-lt"/>
              </a:rPr>
              <a:t>Regulatory and Compliance </a:t>
            </a:r>
            <a:r>
              <a:rPr lang="en-US" sz="2800" b="1" dirty="0" smtClean="0">
                <a:solidFill>
                  <a:srgbClr val="003300"/>
                </a:solidFill>
                <a:latin typeface="+mj-lt"/>
              </a:rPr>
              <a:t>Complexity</a:t>
            </a:r>
          </a:p>
          <a:p>
            <a:r>
              <a:rPr lang="en-US" sz="2800" b="1" dirty="0">
                <a:solidFill>
                  <a:srgbClr val="003300"/>
                </a:solidFill>
                <a:latin typeface="+mj-lt"/>
              </a:rPr>
              <a:t>Digital </a:t>
            </a:r>
            <a:r>
              <a:rPr lang="en-US" sz="2800" b="1" dirty="0" smtClean="0">
                <a:solidFill>
                  <a:srgbClr val="003300"/>
                </a:solidFill>
                <a:latin typeface="+mj-lt"/>
              </a:rPr>
              <a:t>Divide</a:t>
            </a:r>
          </a:p>
          <a:p>
            <a:r>
              <a:rPr lang="en-US" sz="2800" b="1" dirty="0">
                <a:solidFill>
                  <a:srgbClr val="003300"/>
                </a:solidFill>
                <a:latin typeface="+mj-lt"/>
              </a:rPr>
              <a:t>Client </a:t>
            </a:r>
            <a:r>
              <a:rPr lang="en-US" sz="2800" b="1" dirty="0" smtClean="0">
                <a:solidFill>
                  <a:srgbClr val="003300"/>
                </a:solidFill>
                <a:latin typeface="+mj-lt"/>
              </a:rPr>
              <a:t>Expectations</a:t>
            </a:r>
          </a:p>
          <a:p>
            <a:r>
              <a:rPr lang="en-US" sz="2800" b="1" dirty="0" smtClean="0">
                <a:solidFill>
                  <a:srgbClr val="003300"/>
                </a:solidFill>
                <a:latin typeface="+mj-lt"/>
              </a:rPr>
              <a:t>Lack </a:t>
            </a:r>
            <a:r>
              <a:rPr lang="en-US" sz="2800" b="1" dirty="0">
                <a:solidFill>
                  <a:srgbClr val="003300"/>
                </a:solidFill>
                <a:latin typeface="+mj-lt"/>
              </a:rPr>
              <a:t>of </a:t>
            </a:r>
            <a:r>
              <a:rPr lang="en-US" sz="2800" b="1" dirty="0" smtClean="0">
                <a:solidFill>
                  <a:srgbClr val="003300"/>
                </a:solidFill>
                <a:latin typeface="+mj-lt"/>
              </a:rPr>
              <a:t>Standardization</a:t>
            </a:r>
            <a:endParaRPr lang="en-US" sz="2800" b="1" dirty="0">
              <a:solidFill>
                <a:srgbClr val="003300"/>
              </a:solidFill>
              <a:latin typeface="+mj-lt"/>
            </a:endParaRPr>
          </a:p>
          <a:p>
            <a:pPr marL="0" indent="0" algn="just">
              <a:buNone/>
            </a:pPr>
            <a:endParaRPr lang="en-US" b="1" dirty="0" smtClean="0">
              <a:solidFill>
                <a:srgbClr val="FF0000"/>
              </a:solidFill>
            </a:endParaRPr>
          </a:p>
          <a:p>
            <a:pPr marL="360363" indent="-360363" algn="just"/>
            <a:endParaRPr lang="en-US" dirty="0" smtClean="0"/>
          </a:p>
          <a:p>
            <a:pPr marL="360363" indent="-360363" algn="just"/>
            <a:endParaRPr lang="en-IN" dirty="0" smtClean="0"/>
          </a:p>
          <a:p>
            <a:pPr algn="just"/>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119"/>
          <a:stretch/>
        </p:blipFill>
        <p:spPr>
          <a:xfrm>
            <a:off x="5220072" y="764704"/>
            <a:ext cx="3923928" cy="5438669"/>
          </a:xfrm>
          <a:prstGeom prst="rect">
            <a:avLst/>
          </a:prstGeom>
        </p:spPr>
      </p:pic>
    </p:spTree>
    <p:extLst>
      <p:ext uri="{BB962C8B-B14F-4D97-AF65-F5344CB8AC3E}">
        <p14:creationId xmlns:p14="http://schemas.microsoft.com/office/powerpoint/2010/main" val="2774693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157592" cy="648072"/>
          </a:xfrm>
        </p:spPr>
        <p:txBody>
          <a:bodyPr>
            <a:normAutofit fontScale="90000"/>
          </a:bodyPr>
          <a:lstStyle/>
          <a:p>
            <a:pPr algn="ctr"/>
            <a:r>
              <a:rPr lang="en-US" b="1" dirty="0" smtClean="0"/>
              <a:t>CA’s OFFICE</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92696"/>
            <a:ext cx="9036496" cy="230425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1618"/>
          <a:stretch/>
        </p:blipFill>
        <p:spPr>
          <a:xfrm>
            <a:off x="107504" y="3068960"/>
            <a:ext cx="9036496" cy="3600400"/>
          </a:xfrm>
          <a:prstGeom prst="rect">
            <a:avLst/>
          </a:prstGeom>
        </p:spPr>
      </p:pic>
    </p:spTree>
    <p:extLst>
      <p:ext uri="{BB962C8B-B14F-4D97-AF65-F5344CB8AC3E}">
        <p14:creationId xmlns:p14="http://schemas.microsoft.com/office/powerpoint/2010/main" val="1540155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4" y="3717032"/>
            <a:ext cx="8836025" cy="1872208"/>
          </a:xfrm>
        </p:spPr>
        <p:txBody>
          <a:bodyPr>
            <a:noAutofit/>
          </a:bodyPr>
          <a:lstStyle/>
          <a:p>
            <a:r>
              <a:rPr lang="en-US" sz="4000" b="1" i="1" dirty="0"/>
              <a:t>“</a:t>
            </a:r>
            <a:r>
              <a:rPr lang="en-US" sz="3200" b="1" i="1" dirty="0"/>
              <a:t>A positive mind </a:t>
            </a:r>
            <a:r>
              <a:rPr lang="en-US" sz="3200" b="1" i="1" dirty="0">
                <a:solidFill>
                  <a:srgbClr val="00B050"/>
                </a:solidFill>
              </a:rPr>
              <a:t>finds opportunity in everything</a:t>
            </a:r>
            <a:r>
              <a:rPr lang="en-US" sz="3200" b="1" i="1" dirty="0"/>
              <a:t>. </a:t>
            </a:r>
            <a:r>
              <a:rPr lang="en-US" sz="3200" b="1" i="1" dirty="0" smtClean="0"/>
              <a:t/>
            </a:r>
            <a:br>
              <a:rPr lang="en-US" sz="3200" b="1" i="1" dirty="0" smtClean="0"/>
            </a:br>
            <a:r>
              <a:rPr lang="en-US" sz="3200" b="1" i="1" dirty="0" smtClean="0">
                <a:solidFill>
                  <a:srgbClr val="FF0000"/>
                </a:solidFill>
              </a:rPr>
              <a:t>A </a:t>
            </a:r>
            <a:r>
              <a:rPr lang="en-US" sz="3200" b="1" i="1" dirty="0">
                <a:solidFill>
                  <a:srgbClr val="FF0000"/>
                </a:solidFill>
              </a:rPr>
              <a:t>negative mind </a:t>
            </a:r>
            <a:r>
              <a:rPr lang="en-US" sz="3200" b="1" i="1" dirty="0"/>
              <a:t>finds fault in everything.”</a:t>
            </a:r>
            <a:endParaRPr lang="en-US" sz="3200" dirty="0"/>
          </a:p>
        </p:txBody>
      </p:sp>
      <p:sp>
        <p:nvSpPr>
          <p:cNvPr id="3" name="Content Placeholder 2"/>
          <p:cNvSpPr>
            <a:spLocks noGrp="1"/>
          </p:cNvSpPr>
          <p:nvPr>
            <p:ph idx="1"/>
          </p:nvPr>
        </p:nvSpPr>
        <p:spPr>
          <a:xfrm>
            <a:off x="432588" y="764704"/>
            <a:ext cx="8229600" cy="5448668"/>
          </a:xfrm>
        </p:spPr>
        <p:txBody>
          <a:bodyPr>
            <a:normAutofit/>
          </a:bodyPr>
          <a:lstStyle/>
          <a:p>
            <a:pPr marL="0" indent="0" algn="just">
              <a:buNone/>
            </a:pPr>
            <a:endParaRPr lang="en-US" dirty="0" smtClean="0"/>
          </a:p>
          <a:p>
            <a:pPr marL="360363" indent="-360363" algn="just"/>
            <a:endParaRPr lang="en-US" dirty="0" smtClean="0"/>
          </a:p>
          <a:p>
            <a:pPr marL="360363" indent="-360363" algn="just"/>
            <a:endParaRPr lang="en-IN" dirty="0" smtClean="0"/>
          </a:p>
          <a:p>
            <a:pPr algn="just"/>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284984"/>
          </a:xfrm>
          <a:prstGeom prst="rect">
            <a:avLst/>
          </a:prstGeom>
        </p:spPr>
      </p:pic>
    </p:spTree>
    <p:extLst>
      <p:ext uri="{BB962C8B-B14F-4D97-AF65-F5344CB8AC3E}">
        <p14:creationId xmlns:p14="http://schemas.microsoft.com/office/powerpoint/2010/main" val="1392242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graphicFrame>
        <p:nvGraphicFramePr>
          <p:cNvPr id="6" name="Diagram 5"/>
          <p:cNvGraphicFramePr/>
          <p:nvPr>
            <p:extLst>
              <p:ext uri="{D42A27DB-BD31-4B8C-83A1-F6EECF244321}">
                <p14:modId xmlns:p14="http://schemas.microsoft.com/office/powerpoint/2010/main" val="706511302"/>
              </p:ext>
            </p:extLst>
          </p:nvPr>
        </p:nvGraphicFramePr>
        <p:xfrm>
          <a:off x="155575" y="176897"/>
          <a:ext cx="8736905" cy="462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t="3788" r="924"/>
          <a:stretch/>
        </p:blipFill>
        <p:spPr>
          <a:xfrm>
            <a:off x="0" y="4797152"/>
            <a:ext cx="9144000" cy="2088232"/>
          </a:xfrm>
          <a:prstGeom prst="rect">
            <a:avLst/>
          </a:prstGeom>
        </p:spPr>
      </p:pic>
    </p:spTree>
    <p:extLst>
      <p:ext uri="{BB962C8B-B14F-4D97-AF65-F5344CB8AC3E}">
        <p14:creationId xmlns:p14="http://schemas.microsoft.com/office/powerpoint/2010/main" val="373374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60338"/>
            <a:ext cx="8808913" cy="6581030"/>
          </a:xfrm>
          <a:prstGeom prst="rect">
            <a:avLst/>
          </a:prstGeom>
        </p:spPr>
      </p:pic>
    </p:spTree>
    <p:extLst>
      <p:ext uri="{BB962C8B-B14F-4D97-AF65-F5344CB8AC3E}">
        <p14:creationId xmlns:p14="http://schemas.microsoft.com/office/powerpoint/2010/main" val="204771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IN" sz="3600" b="1" dirty="0" smtClean="0"/>
              <a:t>WHAT IS DIGITAL TRANSFORMANTION?</a:t>
            </a:r>
            <a:endParaRPr lang="en-IN" sz="3600" b="1" dirty="0"/>
          </a:p>
        </p:txBody>
      </p:sp>
      <p:sp>
        <p:nvSpPr>
          <p:cNvPr id="3" name="Content Placeholder 2"/>
          <p:cNvSpPr>
            <a:spLocks noGrp="1"/>
          </p:cNvSpPr>
          <p:nvPr>
            <p:ph idx="1"/>
          </p:nvPr>
        </p:nvSpPr>
        <p:spPr>
          <a:xfrm>
            <a:off x="432588" y="764704"/>
            <a:ext cx="8229600" cy="1800200"/>
          </a:xfrm>
        </p:spPr>
        <p:txBody>
          <a:bodyPr>
            <a:normAutofit/>
          </a:bodyPr>
          <a:lstStyle/>
          <a:p>
            <a:pPr marL="0" indent="0" algn="just">
              <a:buNone/>
            </a:pPr>
            <a:endParaRPr lang="en-US" dirty="0" smtClean="0"/>
          </a:p>
          <a:p>
            <a:pPr marL="360363" indent="-360363" algn="just"/>
            <a:endParaRPr lang="en-US" dirty="0" smtClean="0"/>
          </a:p>
          <a:p>
            <a:pPr marL="360363" indent="-360363" algn="just"/>
            <a:endParaRPr lang="en-IN" dirty="0" smtClean="0"/>
          </a:p>
          <a:p>
            <a:pPr marL="0" indent="0" algn="just">
              <a:buNone/>
            </a:pPr>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 name="Rectangle 3"/>
          <p:cNvSpPr/>
          <p:nvPr/>
        </p:nvSpPr>
        <p:spPr>
          <a:xfrm>
            <a:off x="460375" y="1052736"/>
            <a:ext cx="7920880" cy="1477328"/>
          </a:xfrm>
          <a:prstGeom prst="rect">
            <a:avLst/>
          </a:prstGeom>
        </p:spPr>
        <p:txBody>
          <a:bodyPr wrap="square">
            <a:spAutoFit/>
          </a:bodyPr>
          <a:lstStyle/>
          <a:p>
            <a:r>
              <a:rPr lang="en-US" u="sng" dirty="0">
                <a:latin typeface="+mj-lt"/>
              </a:rPr>
              <a:t>Digital transformation</a:t>
            </a:r>
            <a:r>
              <a:rPr lang="en-US" dirty="0">
                <a:latin typeface="+mj-lt"/>
              </a:rPr>
              <a:t> can be defined as the process of utilizing modern technology to create new—or modify existing—business processes, culture, and customer experiences.</a:t>
            </a:r>
          </a:p>
          <a:p>
            <a:r>
              <a:rPr lang="en-US" b="1" dirty="0">
                <a:solidFill>
                  <a:srgbClr val="0070C0"/>
                </a:solidFill>
                <a:latin typeface="+mj-lt"/>
              </a:rPr>
              <a:t>This reimagining of business in the digital age equips organizations with the tools necessary to keep up with competitors and meet changing market requirements.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630" b="4877"/>
          <a:stretch/>
        </p:blipFill>
        <p:spPr>
          <a:xfrm>
            <a:off x="251520" y="2708920"/>
            <a:ext cx="8568952" cy="3960440"/>
          </a:xfrm>
          <a:prstGeom prst="rect">
            <a:avLst/>
          </a:prstGeom>
        </p:spPr>
      </p:pic>
    </p:spTree>
    <p:extLst>
      <p:ext uri="{BB962C8B-B14F-4D97-AF65-F5344CB8AC3E}">
        <p14:creationId xmlns:p14="http://schemas.microsoft.com/office/powerpoint/2010/main" val="282200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02467"/>
            <a:ext cx="8229600" cy="500066"/>
          </a:xfrm>
        </p:spPr>
        <p:txBody>
          <a:bodyPr>
            <a:noAutofit/>
          </a:bodyPr>
          <a:lstStyle/>
          <a:p>
            <a:r>
              <a:rPr lang="en-IN" sz="3800" b="1" dirty="0" smtClean="0"/>
              <a:t>AREAS OF DIGITAL TRANSFORMANTION</a:t>
            </a:r>
            <a:endParaRPr lang="en-IN" sz="3800" b="1" dirty="0"/>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graphicFrame>
        <p:nvGraphicFramePr>
          <p:cNvPr id="7" name="Diagram 6"/>
          <p:cNvGraphicFramePr/>
          <p:nvPr>
            <p:extLst>
              <p:ext uri="{D42A27DB-BD31-4B8C-83A1-F6EECF244321}">
                <p14:modId xmlns:p14="http://schemas.microsoft.com/office/powerpoint/2010/main" val="231419154"/>
              </p:ext>
            </p:extLst>
          </p:nvPr>
        </p:nvGraphicFramePr>
        <p:xfrm>
          <a:off x="827584" y="785168"/>
          <a:ext cx="770485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17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423" y="160338"/>
            <a:ext cx="864267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365103"/>
            <a:ext cx="9108504" cy="254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602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rmAutofit fontScale="90000"/>
          </a:bodyPr>
          <a:lstStyle/>
          <a:p>
            <a:r>
              <a:rPr lang="en-US" b="1" dirty="0"/>
              <a:t>Audit Automation</a:t>
            </a:r>
            <a:endParaRPr lang="en-US" b="1" dirty="0"/>
          </a:p>
        </p:txBody>
      </p:sp>
      <p:sp>
        <p:nvSpPr>
          <p:cNvPr id="5" name="Content Placeholder 2"/>
          <p:cNvSpPr>
            <a:spLocks noGrp="1"/>
          </p:cNvSpPr>
          <p:nvPr>
            <p:ph idx="1"/>
          </p:nvPr>
        </p:nvSpPr>
        <p:spPr>
          <a:xfrm>
            <a:off x="395536" y="980728"/>
            <a:ext cx="8229600" cy="4525963"/>
          </a:xfrm>
        </p:spPr>
        <p:txBody>
          <a:bodyPr>
            <a:normAutofit lnSpcReduction="10000"/>
          </a:bodyPr>
          <a:lstStyle/>
          <a:p>
            <a:r>
              <a:rPr lang="en-US" sz="2400" dirty="0" smtClean="0"/>
              <a:t>Automation of PLANNING</a:t>
            </a:r>
          </a:p>
          <a:p>
            <a:r>
              <a:rPr lang="en-US" sz="2400" dirty="0" smtClean="0"/>
              <a:t>Automation of SAMPLING</a:t>
            </a:r>
          </a:p>
          <a:p>
            <a:r>
              <a:rPr lang="en-US" sz="2400" dirty="0" smtClean="0"/>
              <a:t>Connecting observation to report – travel to report- red flags</a:t>
            </a:r>
          </a:p>
          <a:p>
            <a:r>
              <a:rPr lang="en-US" sz="2400" dirty="0" smtClean="0"/>
              <a:t>Impairment – consequential checklist</a:t>
            </a:r>
          </a:p>
          <a:p>
            <a:r>
              <a:rPr lang="en-US" sz="2400" dirty="0" smtClean="0"/>
              <a:t>Audit Trail</a:t>
            </a:r>
          </a:p>
          <a:p>
            <a:r>
              <a:rPr lang="en-US" sz="2400" dirty="0" smtClean="0"/>
              <a:t>Memos – reaching to Report</a:t>
            </a:r>
          </a:p>
          <a:p>
            <a:r>
              <a:rPr lang="en-US" sz="2400" dirty="0" smtClean="0"/>
              <a:t>Automatic working paper</a:t>
            </a:r>
          </a:p>
          <a:p>
            <a:r>
              <a:rPr lang="en-US" sz="2400" dirty="0" smtClean="0"/>
              <a:t>Time stamp</a:t>
            </a:r>
          </a:p>
          <a:p>
            <a:r>
              <a:rPr lang="en-US" sz="2400" dirty="0" smtClean="0"/>
              <a:t>ERP for audit </a:t>
            </a:r>
          </a:p>
          <a:p>
            <a:r>
              <a:rPr lang="en-US" sz="2400" dirty="0" smtClean="0"/>
              <a:t>Embrace the change</a:t>
            </a: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32163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47248" cy="432048"/>
          </a:xfrm>
        </p:spPr>
        <p:txBody>
          <a:bodyPr>
            <a:normAutofit fontScale="90000"/>
          </a:bodyPr>
          <a:lstStyle/>
          <a:p>
            <a:r>
              <a:rPr lang="en-US" b="1" dirty="0" smtClean="0"/>
              <a:t>What can Technology Do?</a:t>
            </a:r>
            <a:endParaRPr lang="en-US" b="1" dirty="0"/>
          </a:p>
        </p:txBody>
      </p:sp>
      <p:sp>
        <p:nvSpPr>
          <p:cNvPr id="4" name="Rectangle 3"/>
          <p:cNvSpPr/>
          <p:nvPr/>
        </p:nvSpPr>
        <p:spPr>
          <a:xfrm>
            <a:off x="467544" y="997477"/>
            <a:ext cx="4392488" cy="2585323"/>
          </a:xfrm>
          <a:prstGeom prst="rect">
            <a:avLst/>
          </a:prstGeom>
        </p:spPr>
        <p:txBody>
          <a:bodyPr wrap="square">
            <a:spAutoFit/>
          </a:bodyPr>
          <a:lstStyle/>
          <a:p>
            <a:pPr marL="285750" indent="-285750">
              <a:buFont typeface="Arial" pitchFamily="34" charset="0"/>
              <a:buChar char="•"/>
            </a:pPr>
            <a:r>
              <a:rPr lang="en-US" b="1" dirty="0"/>
              <a:t>Easier process</a:t>
            </a:r>
          </a:p>
          <a:p>
            <a:pPr marL="285750" indent="-285750">
              <a:buFont typeface="Arial" pitchFamily="34" charset="0"/>
              <a:buChar char="•"/>
            </a:pPr>
            <a:r>
              <a:rPr lang="en-US" b="1" dirty="0"/>
              <a:t>Automated Tasks</a:t>
            </a:r>
          </a:p>
          <a:p>
            <a:pPr marL="285750" indent="-285750">
              <a:buFont typeface="Arial" pitchFamily="34" charset="0"/>
              <a:buChar char="•"/>
            </a:pPr>
            <a:r>
              <a:rPr lang="en-US" b="1" dirty="0"/>
              <a:t>Safer Transactions</a:t>
            </a:r>
          </a:p>
          <a:p>
            <a:pPr marL="285750" indent="-285750">
              <a:buFont typeface="Arial" pitchFamily="34" charset="0"/>
              <a:buChar char="•"/>
            </a:pPr>
            <a:r>
              <a:rPr lang="en-US" b="1" dirty="0"/>
              <a:t>Keep up with the competition</a:t>
            </a:r>
          </a:p>
          <a:p>
            <a:pPr marL="285750" indent="-285750">
              <a:buFont typeface="Arial" pitchFamily="34" charset="0"/>
              <a:buChar char="•"/>
            </a:pPr>
            <a:r>
              <a:rPr lang="en-US" b="1" dirty="0"/>
              <a:t>Advanced-Data Analysis</a:t>
            </a:r>
          </a:p>
          <a:p>
            <a:pPr marL="285750" indent="-285750">
              <a:buFont typeface="Arial" pitchFamily="34" charset="0"/>
              <a:buChar char="•"/>
            </a:pPr>
            <a:r>
              <a:rPr lang="en-US" b="1" dirty="0"/>
              <a:t>Reducing mistakes</a:t>
            </a:r>
          </a:p>
          <a:p>
            <a:pPr marL="285750" indent="-285750">
              <a:buFont typeface="Arial" pitchFamily="34" charset="0"/>
              <a:buChar char="•"/>
            </a:pPr>
            <a:r>
              <a:rPr lang="en-US" b="1" dirty="0"/>
              <a:t>Technology for Improving Audit Quality</a:t>
            </a:r>
          </a:p>
          <a:p>
            <a:pPr marL="285750" indent="-285750">
              <a:buFont typeface="Arial" pitchFamily="34" charset="0"/>
              <a:buChar char="•"/>
            </a:pPr>
            <a:r>
              <a:rPr lang="en-US" b="1" dirty="0"/>
              <a:t>Increased Customer Satisfaction</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980728"/>
            <a:ext cx="3600400" cy="4972620"/>
          </a:xfrm>
          <a:prstGeom prst="rect">
            <a:avLst/>
          </a:prstGeom>
        </p:spPr>
      </p:pic>
      <p:sp>
        <p:nvSpPr>
          <p:cNvPr id="6" name="Rectangle 5"/>
          <p:cNvSpPr/>
          <p:nvPr/>
        </p:nvSpPr>
        <p:spPr>
          <a:xfrm>
            <a:off x="707624" y="5984978"/>
            <a:ext cx="7176744" cy="646331"/>
          </a:xfrm>
          <a:prstGeom prst="rect">
            <a:avLst/>
          </a:prstGeom>
        </p:spPr>
        <p:txBody>
          <a:bodyPr wrap="square">
            <a:spAutoFit/>
          </a:bodyPr>
          <a:lstStyle/>
          <a:p>
            <a:r>
              <a:rPr lang="en-US" dirty="0"/>
              <a:t>Frame a poem on </a:t>
            </a:r>
            <a:r>
              <a:rPr lang="en-US" dirty="0" err="1"/>
              <a:t>Samruddhi</a:t>
            </a:r>
            <a:r>
              <a:rPr lang="en-US" dirty="0"/>
              <a:t> by Digital Transformation. How it is an opportunity for chartered accountants</a:t>
            </a:r>
            <a:endParaRPr lang="en-US" dirty="0"/>
          </a:p>
        </p:txBody>
      </p:sp>
    </p:spTree>
    <p:extLst>
      <p:ext uri="{BB962C8B-B14F-4D97-AF65-F5344CB8AC3E}">
        <p14:creationId xmlns:p14="http://schemas.microsoft.com/office/powerpoint/2010/main" val="3245361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rmAutofit fontScale="90000"/>
          </a:bodyPr>
          <a:lstStyle/>
          <a:p>
            <a:r>
              <a:rPr lang="en-US" b="1" dirty="0" smtClean="0"/>
              <a:t>USEFUL DIGITAL TOOLS FOR CAs</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900100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143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420888"/>
            <a:ext cx="203835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87" y="2420888"/>
            <a:ext cx="26924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076028"/>
            <a:ext cx="26924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9766" y="1011188"/>
            <a:ext cx="23304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646" y="1100088"/>
            <a:ext cx="205105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937" y="5085184"/>
            <a:ext cx="26098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56646" y="260648"/>
            <a:ext cx="7747802" cy="523220"/>
          </a:xfrm>
          <a:prstGeom prst="rect">
            <a:avLst/>
          </a:prstGeom>
          <a:noFill/>
        </p:spPr>
        <p:txBody>
          <a:bodyPr wrap="square" rtlCol="0">
            <a:spAutoFit/>
          </a:bodyPr>
          <a:lstStyle/>
          <a:p>
            <a:r>
              <a:rPr lang="en-US" sz="2800" b="1" dirty="0" smtClean="0"/>
              <a:t>DATA MANAGEMENT TOOLS</a:t>
            </a:r>
            <a:endParaRPr lang="en-US" sz="2800" b="1" dirty="0"/>
          </a:p>
        </p:txBody>
      </p:sp>
    </p:spTree>
    <p:extLst>
      <p:ext uri="{BB962C8B-B14F-4D97-AF65-F5344CB8AC3E}">
        <p14:creationId xmlns:p14="http://schemas.microsoft.com/office/powerpoint/2010/main" val="135416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Autofit/>
          </a:bodyPr>
          <a:lstStyle/>
          <a:p>
            <a:r>
              <a:rPr lang="en-US" sz="3600" b="1" dirty="0"/>
              <a:t>Accounting </a:t>
            </a:r>
            <a:r>
              <a:rPr lang="en-US" sz="3600" b="1" dirty="0" smtClean="0"/>
              <a:t>Software</a:t>
            </a:r>
            <a:endParaRPr lang="en-US" sz="3600" b="1" dirty="0"/>
          </a:p>
        </p:txBody>
      </p:sp>
      <p:sp>
        <p:nvSpPr>
          <p:cNvPr id="3" name="Content Placeholder 2"/>
          <p:cNvSpPr>
            <a:spLocks noGrp="1"/>
          </p:cNvSpPr>
          <p:nvPr>
            <p:ph idx="1"/>
          </p:nvPr>
        </p:nvSpPr>
        <p:spPr>
          <a:xfrm>
            <a:off x="457200" y="980728"/>
            <a:ext cx="8229600" cy="5343872"/>
          </a:xfrm>
        </p:spPr>
        <p:txBody>
          <a:bodyPr/>
          <a:lstStyle/>
          <a:p>
            <a:r>
              <a:rPr lang="en-US" sz="2400" b="1" dirty="0"/>
              <a:t>QuickBooks</a:t>
            </a:r>
            <a:r>
              <a:rPr lang="en-US" sz="2400" dirty="0"/>
              <a:t>: A widely-used accounting software for small businesses, offering features like invoicing, expense tracking, and financial reporting.</a:t>
            </a:r>
          </a:p>
          <a:p>
            <a:r>
              <a:rPr lang="en-US" sz="2400" b="1" dirty="0" err="1"/>
              <a:t>Xero</a:t>
            </a:r>
            <a:r>
              <a:rPr lang="en-US" sz="2400" dirty="0"/>
              <a:t>: Cloud-based accounting software with tools for bank reconciliation, inventory management, and financial analysis.</a:t>
            </a:r>
          </a:p>
          <a:p>
            <a:r>
              <a:rPr lang="en-US" sz="2400" b="1" dirty="0" err="1"/>
              <a:t>FreshBooks</a:t>
            </a:r>
            <a:r>
              <a:rPr lang="en-US" sz="2400" dirty="0"/>
              <a:t>: Designed for service-based businesses, it offers time tracking, client management, and online </a:t>
            </a:r>
            <a:r>
              <a:rPr lang="en-US" sz="2400" dirty="0" smtClean="0"/>
              <a:t>payment options</a:t>
            </a:r>
          </a:p>
          <a:p>
            <a:pPr marL="0" indent="0">
              <a:buNone/>
            </a:pPr>
            <a:endParaRPr lang="en-US" dirty="0"/>
          </a:p>
          <a:p>
            <a:endParaRPr lang="en-US" dirty="0"/>
          </a:p>
        </p:txBody>
      </p:sp>
    </p:spTree>
    <p:extLst>
      <p:ext uri="{BB962C8B-B14F-4D97-AF65-F5344CB8AC3E}">
        <p14:creationId xmlns:p14="http://schemas.microsoft.com/office/powerpoint/2010/main" val="240152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Autofit/>
          </a:bodyPr>
          <a:lstStyle/>
          <a:p>
            <a:r>
              <a:rPr lang="en-US" sz="3600" b="1" dirty="0"/>
              <a:t>Data Analytics and Reporting</a:t>
            </a:r>
          </a:p>
        </p:txBody>
      </p:sp>
      <p:sp>
        <p:nvSpPr>
          <p:cNvPr id="3" name="Content Placeholder 2"/>
          <p:cNvSpPr>
            <a:spLocks noGrp="1"/>
          </p:cNvSpPr>
          <p:nvPr>
            <p:ph idx="1"/>
          </p:nvPr>
        </p:nvSpPr>
        <p:spPr>
          <a:xfrm>
            <a:off x="457200" y="980728"/>
            <a:ext cx="8229600" cy="5343872"/>
          </a:xfrm>
        </p:spPr>
        <p:txBody>
          <a:bodyPr/>
          <a:lstStyle/>
          <a:p>
            <a:r>
              <a:rPr lang="en-US" b="1" dirty="0"/>
              <a:t>Microsoft Excel</a:t>
            </a:r>
            <a:r>
              <a:rPr lang="en-US" dirty="0"/>
              <a:t>: A powerful tool for data analysis, financial modeling, and creating custom reports.</a:t>
            </a:r>
          </a:p>
          <a:p>
            <a:r>
              <a:rPr lang="en-US" b="1" dirty="0"/>
              <a:t>Tableau</a:t>
            </a:r>
            <a:r>
              <a:rPr lang="en-US" dirty="0"/>
              <a:t>: A data visualization tool that helps CAs present financial data in interactive and meaningful ways.</a:t>
            </a:r>
          </a:p>
          <a:p>
            <a:r>
              <a:rPr lang="en-US" b="1" dirty="0"/>
              <a:t>Power BI</a:t>
            </a:r>
            <a:r>
              <a:rPr lang="en-US" dirty="0"/>
              <a:t>: Microsoft's business analytics service for creating reports and dashboards with real-time data.</a:t>
            </a:r>
          </a:p>
          <a:p>
            <a:endParaRPr lang="en-US" dirty="0"/>
          </a:p>
        </p:txBody>
      </p:sp>
    </p:spTree>
    <p:extLst>
      <p:ext uri="{BB962C8B-B14F-4D97-AF65-F5344CB8AC3E}">
        <p14:creationId xmlns:p14="http://schemas.microsoft.com/office/powerpoint/2010/main" val="1938998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Autofit/>
          </a:bodyPr>
          <a:lstStyle/>
          <a:p>
            <a:r>
              <a:rPr lang="en-US" sz="3600" b="1" dirty="0"/>
              <a:t>Document </a:t>
            </a:r>
            <a:r>
              <a:rPr lang="en-US" sz="3600" b="1" dirty="0" smtClean="0"/>
              <a:t>Management</a:t>
            </a:r>
            <a:endParaRPr lang="en-US" sz="3600" b="1" dirty="0"/>
          </a:p>
        </p:txBody>
      </p:sp>
      <p:sp>
        <p:nvSpPr>
          <p:cNvPr id="3" name="Content Placeholder 2"/>
          <p:cNvSpPr>
            <a:spLocks noGrp="1"/>
          </p:cNvSpPr>
          <p:nvPr>
            <p:ph idx="1"/>
          </p:nvPr>
        </p:nvSpPr>
        <p:spPr>
          <a:xfrm>
            <a:off x="457200" y="980728"/>
            <a:ext cx="8229600" cy="5343872"/>
          </a:xfrm>
        </p:spPr>
        <p:txBody>
          <a:bodyPr/>
          <a:lstStyle/>
          <a:p>
            <a:r>
              <a:rPr lang="en-US" b="1" dirty="0" err="1"/>
              <a:t>Dropbox</a:t>
            </a:r>
            <a:r>
              <a:rPr lang="en-US" b="1" dirty="0"/>
              <a:t> or Google Drive</a:t>
            </a:r>
            <a:r>
              <a:rPr lang="en-US" dirty="0"/>
              <a:t>: Cloud storage solutions for securely storing and sharing financial documents with clients.</a:t>
            </a:r>
          </a:p>
          <a:p>
            <a:r>
              <a:rPr lang="en-US" b="1" dirty="0" err="1"/>
              <a:t>DocuWare</a:t>
            </a:r>
            <a:r>
              <a:rPr lang="en-US" b="1" dirty="0"/>
              <a:t>:</a:t>
            </a:r>
            <a:r>
              <a:rPr lang="en-US" dirty="0"/>
              <a:t> A document management system that enables efficient storage, retrieval, and collaboration on documents.</a:t>
            </a:r>
          </a:p>
          <a:p>
            <a:endParaRPr lang="en-US" dirty="0"/>
          </a:p>
        </p:txBody>
      </p:sp>
    </p:spTree>
    <p:extLst>
      <p:ext uri="{BB962C8B-B14F-4D97-AF65-F5344CB8AC3E}">
        <p14:creationId xmlns:p14="http://schemas.microsoft.com/office/powerpoint/2010/main" val="3550191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Autofit/>
          </a:bodyPr>
          <a:lstStyle/>
          <a:p>
            <a:r>
              <a:rPr lang="en-US" sz="3600" b="1" dirty="0"/>
              <a:t>Communication and </a:t>
            </a:r>
            <a:r>
              <a:rPr lang="en-US" sz="3600" b="1" dirty="0" smtClean="0"/>
              <a:t>Collaboration</a:t>
            </a:r>
            <a:endParaRPr lang="en-US" sz="3600" b="1" dirty="0"/>
          </a:p>
        </p:txBody>
      </p:sp>
      <p:sp>
        <p:nvSpPr>
          <p:cNvPr id="3" name="Content Placeholder 2"/>
          <p:cNvSpPr>
            <a:spLocks noGrp="1"/>
          </p:cNvSpPr>
          <p:nvPr>
            <p:ph idx="1"/>
          </p:nvPr>
        </p:nvSpPr>
        <p:spPr>
          <a:xfrm>
            <a:off x="457200" y="980728"/>
            <a:ext cx="8229600" cy="5343872"/>
          </a:xfrm>
        </p:spPr>
        <p:txBody>
          <a:bodyPr/>
          <a:lstStyle/>
          <a:p>
            <a:r>
              <a:rPr lang="en-US" b="1" dirty="0"/>
              <a:t>Slack</a:t>
            </a:r>
            <a:r>
              <a:rPr lang="en-US" dirty="0"/>
              <a:t>: A team communication platform for seamless collaboration and sharing of information with clients and colleagues.</a:t>
            </a:r>
          </a:p>
          <a:p>
            <a:r>
              <a:rPr lang="en-US" b="1" dirty="0"/>
              <a:t>Microsoft Teams</a:t>
            </a:r>
            <a:r>
              <a:rPr lang="en-US" dirty="0"/>
              <a:t>: A hub for teamwork that integrates chat, video conferencing, file sharing, and app integration.</a:t>
            </a:r>
          </a:p>
          <a:p>
            <a:endParaRPr lang="en-US" dirty="0"/>
          </a:p>
        </p:txBody>
      </p:sp>
    </p:spTree>
    <p:extLst>
      <p:ext uri="{BB962C8B-B14F-4D97-AF65-F5344CB8AC3E}">
        <p14:creationId xmlns:p14="http://schemas.microsoft.com/office/powerpoint/2010/main" val="1621756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rmAutofit fontScale="90000"/>
          </a:bodyPr>
          <a:lstStyle/>
          <a:p>
            <a:r>
              <a:rPr lang="en-US" sz="4400" b="1" dirty="0"/>
              <a:t>Project </a:t>
            </a:r>
            <a:r>
              <a:rPr lang="en-US" sz="4400" b="1" dirty="0" smtClean="0"/>
              <a:t>Management</a:t>
            </a:r>
            <a:endParaRPr lang="en-US" sz="2400" b="1" dirty="0"/>
          </a:p>
        </p:txBody>
      </p:sp>
      <p:sp>
        <p:nvSpPr>
          <p:cNvPr id="3" name="Content Placeholder 2"/>
          <p:cNvSpPr>
            <a:spLocks noGrp="1"/>
          </p:cNvSpPr>
          <p:nvPr>
            <p:ph idx="1"/>
          </p:nvPr>
        </p:nvSpPr>
        <p:spPr>
          <a:xfrm>
            <a:off x="457200" y="980728"/>
            <a:ext cx="8229600" cy="5343872"/>
          </a:xfrm>
        </p:spPr>
        <p:txBody>
          <a:bodyPr/>
          <a:lstStyle/>
          <a:p>
            <a:r>
              <a:rPr lang="en-US" b="1" dirty="0" err="1"/>
              <a:t>Trello</a:t>
            </a:r>
            <a:r>
              <a:rPr lang="en-US" dirty="0"/>
              <a:t>: A visual project management tool that helps CAs organize tasks, track progress, and manage deadlines.</a:t>
            </a:r>
          </a:p>
          <a:p>
            <a:r>
              <a:rPr lang="en-US" b="1" dirty="0"/>
              <a:t>Asana</a:t>
            </a:r>
            <a:r>
              <a:rPr lang="en-US" dirty="0"/>
              <a:t>: A task and project management tool that allows for team collaboration and task tracking.</a:t>
            </a:r>
          </a:p>
          <a:p>
            <a:endParaRPr lang="en-US" dirty="0"/>
          </a:p>
        </p:txBody>
      </p:sp>
    </p:spTree>
    <p:extLst>
      <p:ext uri="{BB962C8B-B14F-4D97-AF65-F5344CB8AC3E}">
        <p14:creationId xmlns:p14="http://schemas.microsoft.com/office/powerpoint/2010/main" val="861245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Autofit/>
          </a:bodyPr>
          <a:lstStyle/>
          <a:p>
            <a:r>
              <a:rPr lang="en-US" sz="3600" b="1" dirty="0"/>
              <a:t>Digital Signature and Document Signing</a:t>
            </a:r>
          </a:p>
        </p:txBody>
      </p:sp>
      <p:sp>
        <p:nvSpPr>
          <p:cNvPr id="3" name="Content Placeholder 2"/>
          <p:cNvSpPr>
            <a:spLocks noGrp="1"/>
          </p:cNvSpPr>
          <p:nvPr>
            <p:ph idx="1"/>
          </p:nvPr>
        </p:nvSpPr>
        <p:spPr>
          <a:xfrm>
            <a:off x="457200" y="980728"/>
            <a:ext cx="8229600" cy="5343872"/>
          </a:xfrm>
        </p:spPr>
        <p:txBody>
          <a:bodyPr/>
          <a:lstStyle/>
          <a:p>
            <a:r>
              <a:rPr lang="en-US" b="1" dirty="0" err="1"/>
              <a:t>DocuSign</a:t>
            </a:r>
            <a:r>
              <a:rPr lang="en-US" dirty="0"/>
              <a:t>: A popular tool for digitally signing documents and contracts securely.</a:t>
            </a:r>
          </a:p>
          <a:p>
            <a:r>
              <a:rPr lang="en-US" b="1" dirty="0"/>
              <a:t>Adobe Sign</a:t>
            </a:r>
            <a:r>
              <a:rPr lang="en-US" dirty="0"/>
              <a:t>: Adobe's digital signature solution for streamlining document signing processes.</a:t>
            </a:r>
          </a:p>
          <a:p>
            <a:endParaRPr lang="en-US" dirty="0"/>
          </a:p>
          <a:p>
            <a:endParaRPr lang="en-US" dirty="0"/>
          </a:p>
        </p:txBody>
      </p:sp>
    </p:spTree>
    <p:extLst>
      <p:ext uri="{BB962C8B-B14F-4D97-AF65-F5344CB8AC3E}">
        <p14:creationId xmlns:p14="http://schemas.microsoft.com/office/powerpoint/2010/main" val="3555346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Autofit/>
          </a:bodyPr>
          <a:lstStyle/>
          <a:p>
            <a:r>
              <a:rPr lang="en-US" sz="4000" b="1" dirty="0"/>
              <a:t>Tax and </a:t>
            </a:r>
            <a:r>
              <a:rPr lang="en-US" sz="4000" b="1" dirty="0" smtClean="0"/>
              <a:t>Compliance</a:t>
            </a:r>
            <a:endParaRPr lang="en-US" sz="4000" b="1" dirty="0"/>
          </a:p>
        </p:txBody>
      </p:sp>
      <p:sp>
        <p:nvSpPr>
          <p:cNvPr id="3" name="Content Placeholder 2"/>
          <p:cNvSpPr>
            <a:spLocks noGrp="1"/>
          </p:cNvSpPr>
          <p:nvPr>
            <p:ph idx="1"/>
          </p:nvPr>
        </p:nvSpPr>
        <p:spPr>
          <a:xfrm>
            <a:off x="457200" y="980728"/>
            <a:ext cx="8229600" cy="5343872"/>
          </a:xfrm>
        </p:spPr>
        <p:txBody>
          <a:bodyPr/>
          <a:lstStyle/>
          <a:p>
            <a:r>
              <a:rPr lang="en-US" b="1" dirty="0"/>
              <a:t>Thomson Reuters ONESOURCE</a:t>
            </a:r>
            <a:r>
              <a:rPr lang="en-US" dirty="0"/>
              <a:t>: A tax compliance and reporting platform for managing various tax-related processes.</a:t>
            </a:r>
          </a:p>
          <a:p>
            <a:r>
              <a:rPr lang="en-US" b="1" dirty="0" err="1"/>
              <a:t>Avalara</a:t>
            </a:r>
            <a:r>
              <a:rPr lang="en-US" dirty="0"/>
              <a:t>: A tool for automated sales tax calculations, returns filing, and compliance management.</a:t>
            </a:r>
          </a:p>
          <a:p>
            <a:endParaRPr lang="en-US" dirty="0"/>
          </a:p>
          <a:p>
            <a:endParaRPr lang="en-US" dirty="0"/>
          </a:p>
        </p:txBody>
      </p:sp>
    </p:spTree>
    <p:extLst>
      <p:ext uri="{BB962C8B-B14F-4D97-AF65-F5344CB8AC3E}">
        <p14:creationId xmlns:p14="http://schemas.microsoft.com/office/powerpoint/2010/main" val="1728745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rmAutofit fontScale="90000"/>
          </a:bodyPr>
          <a:lstStyle/>
          <a:p>
            <a:r>
              <a:rPr lang="en-US" sz="3600" b="1" dirty="0"/>
              <a:t>Online Learning and Professional </a:t>
            </a:r>
            <a:r>
              <a:rPr lang="en-US" sz="3600" b="1" dirty="0" smtClean="0"/>
              <a:t>Development</a:t>
            </a:r>
            <a:endParaRPr lang="en-US" sz="2400" b="1" dirty="0"/>
          </a:p>
        </p:txBody>
      </p:sp>
      <p:sp>
        <p:nvSpPr>
          <p:cNvPr id="3" name="Content Placeholder 2"/>
          <p:cNvSpPr>
            <a:spLocks noGrp="1"/>
          </p:cNvSpPr>
          <p:nvPr>
            <p:ph idx="1"/>
          </p:nvPr>
        </p:nvSpPr>
        <p:spPr>
          <a:xfrm>
            <a:off x="457200" y="980728"/>
            <a:ext cx="8229600" cy="5343872"/>
          </a:xfrm>
        </p:spPr>
        <p:txBody>
          <a:bodyPr/>
          <a:lstStyle/>
          <a:p>
            <a:r>
              <a:rPr lang="en-US" b="1" dirty="0" err="1"/>
              <a:t>Coursera</a:t>
            </a:r>
            <a:r>
              <a:rPr lang="en-US" b="1" dirty="0"/>
              <a:t>, LinkedIn Learning</a:t>
            </a:r>
            <a:r>
              <a:rPr lang="en-US" dirty="0"/>
              <a:t>: Platforms offering courses to help CAs stay updated on industry trends, regulations, and skills.</a:t>
            </a:r>
          </a:p>
          <a:p>
            <a:r>
              <a:rPr lang="en-US" b="1" dirty="0"/>
              <a:t>AICPA and ICAI Websites</a:t>
            </a:r>
            <a:r>
              <a:rPr lang="en-US" dirty="0"/>
              <a:t>: Institutes often provide webinars, resources, and updates for professional development.</a:t>
            </a:r>
          </a:p>
          <a:p>
            <a:endParaRPr lang="en-US" dirty="0"/>
          </a:p>
          <a:p>
            <a:endParaRPr lang="en-US" dirty="0"/>
          </a:p>
        </p:txBody>
      </p:sp>
    </p:spTree>
    <p:extLst>
      <p:ext uri="{BB962C8B-B14F-4D97-AF65-F5344CB8AC3E}">
        <p14:creationId xmlns:p14="http://schemas.microsoft.com/office/powerpoint/2010/main" val="1392732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588" y="764704"/>
            <a:ext cx="8229600" cy="5448668"/>
          </a:xfrm>
        </p:spPr>
        <p:txBody>
          <a:bodyPr>
            <a:normAutofit/>
          </a:bodyPr>
          <a:lstStyle/>
          <a:p>
            <a:pPr marL="0" indent="0" algn="just">
              <a:buNone/>
            </a:pPr>
            <a:endParaRPr lang="en-US" dirty="0" smtClean="0"/>
          </a:p>
          <a:p>
            <a:pPr marL="360363" indent="-360363" algn="just"/>
            <a:endParaRPr lang="en-US" dirty="0" smtClean="0"/>
          </a:p>
          <a:p>
            <a:pPr marL="360363" indent="-360363" algn="just"/>
            <a:endParaRPr lang="en-IN" dirty="0" smtClean="0"/>
          </a:p>
          <a:p>
            <a:pPr algn="just"/>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332656"/>
            <a:ext cx="8305204" cy="374441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6" y="160338"/>
            <a:ext cx="8868072" cy="6548462"/>
          </a:xfrm>
          <a:prstGeom prst="rect">
            <a:avLst/>
          </a:prstGeom>
        </p:spPr>
      </p:pic>
    </p:spTree>
    <p:extLst>
      <p:ext uri="{BB962C8B-B14F-4D97-AF65-F5344CB8AC3E}">
        <p14:creationId xmlns:p14="http://schemas.microsoft.com/office/powerpoint/2010/main" val="71868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rmAutofit fontScale="90000"/>
          </a:bodyPr>
          <a:lstStyle/>
          <a:p>
            <a:r>
              <a:rPr lang="en-US" sz="4000" b="1" dirty="0"/>
              <a:t>Financial Analysis and </a:t>
            </a:r>
            <a:r>
              <a:rPr lang="en-US" sz="4000" b="1" dirty="0" smtClean="0"/>
              <a:t>Forecasting</a:t>
            </a:r>
            <a:endParaRPr lang="en-US" sz="2400" b="1" dirty="0"/>
          </a:p>
        </p:txBody>
      </p:sp>
      <p:sp>
        <p:nvSpPr>
          <p:cNvPr id="3" name="Content Placeholder 2"/>
          <p:cNvSpPr>
            <a:spLocks noGrp="1"/>
          </p:cNvSpPr>
          <p:nvPr>
            <p:ph idx="1"/>
          </p:nvPr>
        </p:nvSpPr>
        <p:spPr>
          <a:xfrm>
            <a:off x="457200" y="980728"/>
            <a:ext cx="8229600" cy="5343872"/>
          </a:xfrm>
        </p:spPr>
        <p:txBody>
          <a:bodyPr/>
          <a:lstStyle/>
          <a:p>
            <a:r>
              <a:rPr lang="en-US" b="1" dirty="0" err="1"/>
              <a:t>Prophix</a:t>
            </a:r>
            <a:r>
              <a:rPr lang="en-US" dirty="0"/>
              <a:t>: A software for financial planning, budgeting, and forecasting.</a:t>
            </a:r>
          </a:p>
          <a:p>
            <a:r>
              <a:rPr lang="en-US" b="1" dirty="0" err="1"/>
              <a:t>Anaplan</a:t>
            </a:r>
            <a:r>
              <a:rPr lang="en-US" dirty="0"/>
              <a:t>: A platform for integrated business planning, allowing CAs to create financial models and scenarios.</a:t>
            </a:r>
          </a:p>
          <a:p>
            <a:endParaRPr lang="en-US" dirty="0"/>
          </a:p>
          <a:p>
            <a:endParaRPr lang="en-US" dirty="0"/>
          </a:p>
        </p:txBody>
      </p:sp>
    </p:spTree>
    <p:extLst>
      <p:ext uri="{BB962C8B-B14F-4D97-AF65-F5344CB8AC3E}">
        <p14:creationId xmlns:p14="http://schemas.microsoft.com/office/powerpoint/2010/main" val="1160612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2664"/>
          </a:xfrm>
        </p:spPr>
        <p:txBody>
          <a:bodyPr>
            <a:normAutofit fontScale="90000"/>
          </a:bodyPr>
          <a:lstStyle/>
          <a:p>
            <a:r>
              <a:rPr lang="en-US" sz="3600" b="1" dirty="0"/>
              <a:t>Virtual Meetings and </a:t>
            </a:r>
            <a:r>
              <a:rPr lang="en-US" sz="3600" b="1" dirty="0" smtClean="0"/>
              <a:t>Webinars</a:t>
            </a:r>
            <a:endParaRPr lang="en-US" sz="2400" b="1" dirty="0"/>
          </a:p>
        </p:txBody>
      </p:sp>
      <p:sp>
        <p:nvSpPr>
          <p:cNvPr id="3" name="Content Placeholder 2"/>
          <p:cNvSpPr>
            <a:spLocks noGrp="1"/>
          </p:cNvSpPr>
          <p:nvPr>
            <p:ph idx="1"/>
          </p:nvPr>
        </p:nvSpPr>
        <p:spPr>
          <a:xfrm>
            <a:off x="457200" y="980728"/>
            <a:ext cx="8229600" cy="5343872"/>
          </a:xfrm>
        </p:spPr>
        <p:txBody>
          <a:bodyPr/>
          <a:lstStyle/>
          <a:p>
            <a:r>
              <a:rPr lang="en-US" b="1" dirty="0"/>
              <a:t>Zoom, Microsoft Teams, or </a:t>
            </a:r>
            <a:r>
              <a:rPr lang="en-US" b="1" dirty="0" err="1"/>
              <a:t>Webex</a:t>
            </a:r>
            <a:r>
              <a:rPr lang="en-US" dirty="0"/>
              <a:t>: Platforms for conducting virtual meetings, webinars, and client consultations.</a:t>
            </a:r>
          </a:p>
        </p:txBody>
      </p:sp>
    </p:spTree>
    <p:extLst>
      <p:ext uri="{BB962C8B-B14F-4D97-AF65-F5344CB8AC3E}">
        <p14:creationId xmlns:p14="http://schemas.microsoft.com/office/powerpoint/2010/main" val="2734261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790700"/>
            <a:ext cx="63436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059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42" y="0"/>
            <a:ext cx="457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189" y="0"/>
            <a:ext cx="45968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369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352928"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645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963" t="33526" r="21510" b="37718"/>
          <a:stretch/>
        </p:blipFill>
        <p:spPr bwMode="auto">
          <a:xfrm>
            <a:off x="179512" y="116632"/>
            <a:ext cx="835292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230" r="4064" b="33723"/>
          <a:stretch/>
        </p:blipFill>
        <p:spPr bwMode="auto">
          <a:xfrm>
            <a:off x="467544" y="1628800"/>
            <a:ext cx="835292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811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564672"/>
          </a:xfrm>
        </p:spPr>
        <p:txBody>
          <a:bodyPr>
            <a:normAutofit fontScale="90000"/>
          </a:bodyPr>
          <a:lstStyle/>
          <a:p>
            <a:r>
              <a:rPr lang="en-US" b="1" dirty="0" smtClean="0"/>
              <a:t>How CA can </a:t>
            </a:r>
            <a:r>
              <a:rPr lang="en-US" b="1" dirty="0" smtClean="0">
                <a:solidFill>
                  <a:srgbClr val="C00000"/>
                </a:solidFill>
              </a:rPr>
              <a:t>support</a:t>
            </a:r>
            <a:r>
              <a:rPr lang="en-US" b="1" dirty="0" smtClean="0"/>
              <a:t> Businesses?</a:t>
            </a:r>
            <a:endParaRPr lang="en-US" b="1" dirty="0"/>
          </a:p>
        </p:txBody>
      </p:sp>
      <p:sp>
        <p:nvSpPr>
          <p:cNvPr id="3" name="Content Placeholder 2"/>
          <p:cNvSpPr>
            <a:spLocks noGrp="1"/>
          </p:cNvSpPr>
          <p:nvPr>
            <p:ph idx="1"/>
          </p:nvPr>
        </p:nvSpPr>
        <p:spPr>
          <a:xfrm>
            <a:off x="457200" y="1052736"/>
            <a:ext cx="8229600" cy="5271864"/>
          </a:xfrm>
        </p:spPr>
        <p:txBody>
          <a:bodyPr/>
          <a:lstStyle/>
          <a:p>
            <a:r>
              <a:rPr lang="en-US" dirty="0" smtClean="0"/>
              <a:t>Cost and Benefit analysis on migration to Cloud</a:t>
            </a:r>
          </a:p>
          <a:p>
            <a:r>
              <a:rPr lang="en-US" dirty="0" smtClean="0"/>
              <a:t>Assessment of Different Models of Cloud and Variants</a:t>
            </a:r>
          </a:p>
          <a:p>
            <a:r>
              <a:rPr lang="en-US" dirty="0" smtClean="0"/>
              <a:t>Consulting on migration from traditional facilities to cloud based infrastructure</a:t>
            </a:r>
          </a:p>
          <a:p>
            <a:r>
              <a:rPr lang="en-US" dirty="0" smtClean="0"/>
              <a:t>Cloud Based Solution Implementation Support</a:t>
            </a:r>
          </a:p>
          <a:p>
            <a:r>
              <a:rPr lang="en-US" dirty="0" smtClean="0"/>
              <a:t>Training to the User Staff on operating these facilities</a:t>
            </a:r>
          </a:p>
          <a:p>
            <a:r>
              <a:rPr lang="en-US" dirty="0" smtClean="0"/>
              <a:t>IT Audit of these facilities</a:t>
            </a:r>
            <a:endParaRPr lang="en-US" dirty="0"/>
          </a:p>
        </p:txBody>
      </p:sp>
    </p:spTree>
    <p:extLst>
      <p:ext uri="{BB962C8B-B14F-4D97-AF65-F5344CB8AC3E}">
        <p14:creationId xmlns:p14="http://schemas.microsoft.com/office/powerpoint/2010/main" val="3387445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0648"/>
            <a:ext cx="8928992" cy="4113232"/>
          </a:xfrm>
          <a:prstGeom prst="rect">
            <a:avLst/>
          </a:prstGeom>
        </p:spPr>
      </p:pic>
      <p:sp>
        <p:nvSpPr>
          <p:cNvPr id="2" name="TextBox 1"/>
          <p:cNvSpPr txBox="1"/>
          <p:nvPr/>
        </p:nvSpPr>
        <p:spPr>
          <a:xfrm>
            <a:off x="251520" y="4797152"/>
            <a:ext cx="8784976" cy="584775"/>
          </a:xfrm>
          <a:prstGeom prst="rect">
            <a:avLst/>
          </a:prstGeom>
          <a:noFill/>
        </p:spPr>
        <p:txBody>
          <a:bodyPr wrap="square" rtlCol="0">
            <a:spAutoFit/>
          </a:bodyPr>
          <a:lstStyle/>
          <a:p>
            <a:r>
              <a:rPr lang="en-US" sz="3200" b="1" dirty="0" smtClean="0"/>
              <a:t>GLOBAL PROFESSIONAL OPPORTUNITIES</a:t>
            </a:r>
            <a:endParaRPr lang="en-US" sz="3200" b="1" dirty="0"/>
          </a:p>
        </p:txBody>
      </p:sp>
    </p:spTree>
    <p:extLst>
      <p:ext uri="{BB962C8B-B14F-4D97-AF65-F5344CB8AC3E}">
        <p14:creationId xmlns:p14="http://schemas.microsoft.com/office/powerpoint/2010/main" val="2495281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492664"/>
          </a:xfrm>
        </p:spPr>
        <p:txBody>
          <a:bodyPr>
            <a:noAutofit/>
          </a:bodyPr>
          <a:lstStyle/>
          <a:p>
            <a:r>
              <a:rPr lang="en-US" sz="3200" b="1" dirty="0" smtClean="0"/>
              <a:t>FAFD (FORENSIC AUDITOR)</a:t>
            </a:r>
            <a:endParaRPr lang="en-US" sz="3200" b="1" dirty="0"/>
          </a:p>
        </p:txBody>
      </p:sp>
      <p:sp>
        <p:nvSpPr>
          <p:cNvPr id="3" name="Content Placeholder 2"/>
          <p:cNvSpPr>
            <a:spLocks noGrp="1"/>
          </p:cNvSpPr>
          <p:nvPr>
            <p:ph idx="1"/>
          </p:nvPr>
        </p:nvSpPr>
        <p:spPr>
          <a:xfrm>
            <a:off x="457200" y="620688"/>
            <a:ext cx="8229600" cy="5112568"/>
          </a:xfrm>
        </p:spPr>
        <p:txBody>
          <a:bodyPr>
            <a:normAutofit fontScale="85000" lnSpcReduction="20000"/>
          </a:bodyPr>
          <a:lstStyle/>
          <a:p>
            <a:r>
              <a:rPr lang="en-US" sz="2400" dirty="0">
                <a:latin typeface="+mj-lt"/>
              </a:rPr>
              <a:t>I</a:t>
            </a:r>
            <a:r>
              <a:rPr lang="en-US" sz="2400" dirty="0" smtClean="0">
                <a:latin typeface="+mj-lt"/>
              </a:rPr>
              <a:t>nvestigate </a:t>
            </a:r>
            <a:r>
              <a:rPr lang="en-US" sz="2400" dirty="0">
                <a:latin typeface="+mj-lt"/>
              </a:rPr>
              <a:t>financial discrepancies, fraud, and other financial irregularities within an organization. </a:t>
            </a:r>
            <a:endParaRPr lang="en-US" sz="2400" dirty="0" smtClean="0">
              <a:latin typeface="+mj-lt"/>
            </a:endParaRPr>
          </a:p>
          <a:p>
            <a:r>
              <a:rPr lang="en-US" sz="2400" dirty="0" smtClean="0">
                <a:latin typeface="+mj-lt"/>
              </a:rPr>
              <a:t>Use </a:t>
            </a:r>
            <a:r>
              <a:rPr lang="en-US" sz="2400" dirty="0">
                <a:latin typeface="+mj-lt"/>
              </a:rPr>
              <a:t>their accounting, investigative, and analytical skills to uncover evidence of financial misconduct and provide insights that can be used in legal proceedings, regulatory actions, or internal decision-making</a:t>
            </a:r>
            <a:r>
              <a:rPr lang="en-US" sz="2400" dirty="0" smtClean="0">
                <a:latin typeface="+mj-lt"/>
              </a:rPr>
              <a:t>.</a:t>
            </a:r>
          </a:p>
          <a:p>
            <a:r>
              <a:rPr lang="en-US" sz="2400" dirty="0">
                <a:latin typeface="+mj-lt"/>
              </a:rPr>
              <a:t>Fraud Detection and </a:t>
            </a:r>
            <a:r>
              <a:rPr lang="en-US" sz="2400" dirty="0" smtClean="0">
                <a:latin typeface="+mj-lt"/>
              </a:rPr>
              <a:t>Prevention</a:t>
            </a:r>
          </a:p>
          <a:p>
            <a:r>
              <a:rPr lang="en-US" sz="2400" dirty="0">
                <a:latin typeface="+mj-lt"/>
              </a:rPr>
              <a:t>Investigation of Financial </a:t>
            </a:r>
            <a:r>
              <a:rPr lang="en-US" sz="2400" dirty="0" smtClean="0">
                <a:latin typeface="+mj-lt"/>
              </a:rPr>
              <a:t>Irregularities</a:t>
            </a:r>
            <a:endParaRPr lang="en-US" sz="2400" dirty="0">
              <a:latin typeface="+mj-lt"/>
            </a:endParaRPr>
          </a:p>
          <a:p>
            <a:r>
              <a:rPr lang="en-US" sz="2400" dirty="0" smtClean="0">
                <a:latin typeface="+mj-lt"/>
              </a:rPr>
              <a:t>Gathering </a:t>
            </a:r>
            <a:r>
              <a:rPr lang="en-US" sz="2400" dirty="0" smtClean="0">
                <a:latin typeface="+mj-lt"/>
              </a:rPr>
              <a:t>Evidence</a:t>
            </a:r>
            <a:endParaRPr lang="en-US" sz="2400" dirty="0">
              <a:latin typeface="+mj-lt"/>
            </a:endParaRPr>
          </a:p>
          <a:p>
            <a:r>
              <a:rPr lang="en-US" sz="2400" dirty="0" smtClean="0">
                <a:latin typeface="+mj-lt"/>
              </a:rPr>
              <a:t>Financial </a:t>
            </a:r>
            <a:r>
              <a:rPr lang="en-US" sz="2400" dirty="0" smtClean="0">
                <a:latin typeface="+mj-lt"/>
              </a:rPr>
              <a:t>Analysis</a:t>
            </a:r>
          </a:p>
          <a:p>
            <a:pPr marL="0" indent="0">
              <a:buNone/>
            </a:pPr>
            <a:endParaRPr lang="en-US" sz="2400" dirty="0" smtClean="0">
              <a:latin typeface="+mj-lt"/>
            </a:endParaRPr>
          </a:p>
          <a:p>
            <a:pPr marL="0" indent="0">
              <a:buNone/>
            </a:pPr>
            <a:r>
              <a:rPr lang="en-US" sz="2400" b="1" dirty="0">
                <a:solidFill>
                  <a:srgbClr val="C00000"/>
                </a:solidFill>
              </a:rPr>
              <a:t>Who Appoints?</a:t>
            </a:r>
          </a:p>
          <a:p>
            <a:r>
              <a:rPr lang="en-US" sz="2400" dirty="0"/>
              <a:t>Government Agencies</a:t>
            </a:r>
          </a:p>
          <a:p>
            <a:r>
              <a:rPr lang="en-US" sz="2400" dirty="0"/>
              <a:t>Courts</a:t>
            </a:r>
          </a:p>
          <a:p>
            <a:r>
              <a:rPr lang="en-US" sz="2400" dirty="0"/>
              <a:t>Companies and Organizations</a:t>
            </a:r>
          </a:p>
          <a:p>
            <a:r>
              <a:rPr lang="en-US" sz="2400" dirty="0"/>
              <a:t>Shareholders or Stakeholders</a:t>
            </a:r>
          </a:p>
          <a:p>
            <a:r>
              <a:rPr lang="en-US" sz="2400" dirty="0"/>
              <a:t>Insurance Companies</a:t>
            </a:r>
          </a:p>
          <a:p>
            <a:r>
              <a:rPr lang="en-US" sz="2400" dirty="0"/>
              <a:t>Bankruptcy or Restructuring Situations</a:t>
            </a:r>
          </a:p>
          <a:p>
            <a:pPr marL="0" indent="0">
              <a:buNone/>
            </a:pPr>
            <a:endParaRPr lang="en-US" sz="2400" dirty="0">
              <a:latin typeface="+mj-lt"/>
            </a:endParaRPr>
          </a:p>
          <a:p>
            <a:pPr marL="0" indent="0">
              <a:buNone/>
            </a:pPr>
            <a:endParaRPr lang="en-US" sz="2400" dirty="0" smtClean="0">
              <a:latin typeface="+mj-lt"/>
            </a:endParaRPr>
          </a:p>
          <a:p>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90" y="5949280"/>
            <a:ext cx="8640960" cy="755774"/>
          </a:xfrm>
          <a:prstGeom prst="rect">
            <a:avLst/>
          </a:prstGeom>
          <a:solidFill>
            <a:srgbClr val="FFCC99"/>
          </a:solidFill>
          <a:ln>
            <a:solidFill>
              <a:srgbClr val="C00000"/>
            </a:solidFill>
          </a:ln>
          <a:effectLst/>
          <a:extLst/>
        </p:spPr>
      </p:pic>
    </p:spTree>
    <p:extLst>
      <p:ext uri="{BB962C8B-B14F-4D97-AF65-F5344CB8AC3E}">
        <p14:creationId xmlns:p14="http://schemas.microsoft.com/office/powerpoint/2010/main" val="1315584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492664"/>
          </a:xfrm>
        </p:spPr>
        <p:txBody>
          <a:bodyPr>
            <a:noAutofit/>
          </a:bodyPr>
          <a:lstStyle/>
          <a:p>
            <a:r>
              <a:rPr lang="en-US" sz="3200" b="1" dirty="0"/>
              <a:t>https://haveibeenpwned.com/</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7596336"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02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157592" cy="864096"/>
          </a:xfrm>
        </p:spPr>
        <p:txBody>
          <a:bodyPr>
            <a:normAutofit/>
          </a:bodyPr>
          <a:lstStyle/>
          <a:p>
            <a:r>
              <a:rPr lang="en-US" b="1" dirty="0" smtClean="0"/>
              <a:t>EVOLUTION OF TRADE</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2736"/>
            <a:ext cx="8856984" cy="5256584"/>
          </a:xfrm>
          <a:prstGeom prst="rect">
            <a:avLst/>
          </a:prstGeom>
        </p:spPr>
      </p:pic>
    </p:spTree>
    <p:extLst>
      <p:ext uri="{BB962C8B-B14F-4D97-AF65-F5344CB8AC3E}">
        <p14:creationId xmlns:p14="http://schemas.microsoft.com/office/powerpoint/2010/main" val="3396698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8688"/>
          </a:xfrm>
        </p:spPr>
        <p:txBody>
          <a:bodyPr>
            <a:normAutofit fontScale="90000"/>
          </a:bodyPr>
          <a:lstStyle/>
          <a:p>
            <a:r>
              <a:rPr lang="en-US" b="1" dirty="0" smtClean="0"/>
              <a:t>Crypto </a:t>
            </a:r>
            <a:r>
              <a:rPr lang="en-US" b="1" dirty="0"/>
              <a:t>C</a:t>
            </a:r>
            <a:r>
              <a:rPr lang="en-US" b="1" dirty="0" smtClean="0"/>
              <a:t>urrency</a:t>
            </a:r>
            <a:endParaRPr lang="en-US" b="1" dirty="0"/>
          </a:p>
        </p:txBody>
      </p:sp>
      <p:sp>
        <p:nvSpPr>
          <p:cNvPr id="3" name="Content Placeholder 2"/>
          <p:cNvSpPr>
            <a:spLocks noGrp="1"/>
          </p:cNvSpPr>
          <p:nvPr>
            <p:ph idx="1"/>
          </p:nvPr>
        </p:nvSpPr>
        <p:spPr>
          <a:xfrm>
            <a:off x="457200" y="1052736"/>
            <a:ext cx="8229600" cy="5271864"/>
          </a:xfrm>
        </p:spPr>
        <p:txBody>
          <a:bodyPr>
            <a:normAutofit fontScale="92500" lnSpcReduction="10000"/>
          </a:bodyPr>
          <a:lstStyle/>
          <a:p>
            <a:pPr algn="just"/>
            <a:r>
              <a:rPr lang="en-US" dirty="0"/>
              <a:t>In relation to crypto currencies (for example </a:t>
            </a:r>
            <a:r>
              <a:rPr lang="en-US" dirty="0" err="1"/>
              <a:t>bitcoins</a:t>
            </a:r>
            <a:r>
              <a:rPr lang="en-US" dirty="0"/>
              <a:t>) there are </a:t>
            </a:r>
            <a:r>
              <a:rPr lang="en-US" dirty="0">
                <a:solidFill>
                  <a:srgbClr val="C00000"/>
                </a:solidFill>
              </a:rPr>
              <a:t>no specific accounting guidance</a:t>
            </a:r>
            <a:r>
              <a:rPr lang="en-US" dirty="0"/>
              <a:t> despite their increasing usage. </a:t>
            </a:r>
            <a:endParaRPr lang="en-US" dirty="0" smtClean="0"/>
          </a:p>
          <a:p>
            <a:pPr algn="just"/>
            <a:r>
              <a:rPr lang="en-US" dirty="0" smtClean="0"/>
              <a:t>There </a:t>
            </a:r>
            <a:r>
              <a:rPr lang="en-US" dirty="0"/>
              <a:t>are ongoing deliberations whether to account for these as intangibles or inventory. </a:t>
            </a:r>
            <a:endParaRPr lang="en-US" dirty="0" smtClean="0"/>
          </a:p>
          <a:p>
            <a:pPr algn="just"/>
            <a:r>
              <a:rPr lang="en-US" dirty="0" smtClean="0"/>
              <a:t>There </a:t>
            </a:r>
            <a:r>
              <a:rPr lang="en-US" dirty="0"/>
              <a:t>is need for specific guidance to avoid diversity in practice. Further, disclosures are critical to explain how these are classified and measured for accounting purposes</a:t>
            </a:r>
            <a:r>
              <a:rPr lang="en-US" dirty="0" smtClean="0"/>
              <a:t>.</a:t>
            </a:r>
          </a:p>
          <a:p>
            <a:pPr algn="just"/>
            <a:r>
              <a:rPr lang="en-US" dirty="0" smtClean="0"/>
              <a:t> </a:t>
            </a:r>
            <a:r>
              <a:rPr lang="en-US" dirty="0"/>
              <a:t>Many developed countries have </a:t>
            </a:r>
            <a:r>
              <a:rPr lang="en-US" dirty="0" smtClean="0"/>
              <a:t>recognized Crypto </a:t>
            </a:r>
            <a:r>
              <a:rPr lang="en-US" dirty="0"/>
              <a:t>currencies and are regulating same. </a:t>
            </a:r>
            <a:endParaRPr lang="en-US" dirty="0" smtClean="0"/>
          </a:p>
          <a:p>
            <a:pPr algn="just"/>
            <a:r>
              <a:rPr lang="en-US" dirty="0" smtClean="0"/>
              <a:t>While </a:t>
            </a:r>
            <a:r>
              <a:rPr lang="en-US" dirty="0"/>
              <a:t>India is still evaluating relevance and security concerns, many Indian companies with overseas subsidiaries may have </a:t>
            </a:r>
            <a:r>
              <a:rPr lang="en-US" dirty="0" smtClean="0"/>
              <a:t>crypto currencies </a:t>
            </a:r>
            <a:r>
              <a:rPr lang="en-US" dirty="0"/>
              <a:t>in their books and reflected in the consolidated financial statements.</a:t>
            </a:r>
          </a:p>
        </p:txBody>
      </p:sp>
    </p:spTree>
    <p:extLst>
      <p:ext uri="{BB962C8B-B14F-4D97-AF65-F5344CB8AC3E}">
        <p14:creationId xmlns:p14="http://schemas.microsoft.com/office/powerpoint/2010/main" val="4194700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492664"/>
          </a:xfrm>
        </p:spPr>
        <p:txBody>
          <a:bodyPr>
            <a:noAutofit/>
          </a:bodyPr>
          <a:lstStyle/>
          <a:p>
            <a:r>
              <a:rPr lang="en-US" sz="4000" b="1" dirty="0"/>
              <a:t>Valuation of </a:t>
            </a:r>
            <a:r>
              <a:rPr lang="en-US" sz="4000" b="1" dirty="0" smtClean="0"/>
              <a:t>I</a:t>
            </a:r>
            <a:r>
              <a:rPr lang="en-US" sz="4000" b="1" dirty="0" smtClean="0"/>
              <a:t>ntangibles </a:t>
            </a:r>
            <a:r>
              <a:rPr lang="en-US" sz="4000" b="1" dirty="0"/>
              <a:t>(digital assets)</a:t>
            </a:r>
          </a:p>
        </p:txBody>
      </p:sp>
      <p:sp>
        <p:nvSpPr>
          <p:cNvPr id="3" name="Content Placeholder 2"/>
          <p:cNvSpPr>
            <a:spLocks noGrp="1"/>
          </p:cNvSpPr>
          <p:nvPr>
            <p:ph idx="1"/>
          </p:nvPr>
        </p:nvSpPr>
        <p:spPr>
          <a:xfrm>
            <a:off x="457200" y="836712"/>
            <a:ext cx="8229600" cy="5487888"/>
          </a:xfrm>
        </p:spPr>
        <p:txBody>
          <a:bodyPr>
            <a:normAutofit fontScale="92500" lnSpcReduction="20000"/>
          </a:bodyPr>
          <a:lstStyle/>
          <a:p>
            <a:pPr algn="just"/>
            <a:r>
              <a:rPr lang="en-US" dirty="0"/>
              <a:t>Valuing digital assets (including technology, IP valuations, etc.) — can be as much art as science</a:t>
            </a:r>
            <a:r>
              <a:rPr lang="en-US" dirty="0" smtClean="0"/>
              <a:t>.</a:t>
            </a:r>
          </a:p>
          <a:p>
            <a:pPr algn="just"/>
            <a:r>
              <a:rPr lang="en-US" dirty="0" smtClean="0"/>
              <a:t> </a:t>
            </a:r>
            <a:r>
              <a:rPr lang="en-US" dirty="0"/>
              <a:t>Ability to weigh the worth of digital IP, potential market size and disruption factors is critical to evaluate digital assets and market deals. </a:t>
            </a:r>
            <a:endParaRPr lang="en-US" dirty="0" smtClean="0"/>
          </a:p>
          <a:p>
            <a:pPr algn="just"/>
            <a:r>
              <a:rPr lang="en-US" dirty="0" smtClean="0"/>
              <a:t>The </a:t>
            </a:r>
            <a:r>
              <a:rPr lang="en-US" dirty="0"/>
              <a:t>valuation is important at the time of acquisition and subsequently for testing impairment as well as insurable value. </a:t>
            </a:r>
            <a:endParaRPr lang="en-US" dirty="0" smtClean="0"/>
          </a:p>
          <a:p>
            <a:pPr algn="just"/>
            <a:r>
              <a:rPr lang="en-US" b="1" dirty="0" smtClean="0">
                <a:solidFill>
                  <a:srgbClr val="C00000"/>
                </a:solidFill>
              </a:rPr>
              <a:t>Data </a:t>
            </a:r>
            <a:r>
              <a:rPr lang="en-US" b="1" dirty="0">
                <a:solidFill>
                  <a:srgbClr val="C00000"/>
                </a:solidFill>
              </a:rPr>
              <a:t>is a big asset for many including of ecommerce and aggregators in various sectors. </a:t>
            </a:r>
            <a:endParaRPr lang="en-US" b="1" dirty="0" smtClean="0">
              <a:solidFill>
                <a:srgbClr val="C00000"/>
              </a:solidFill>
            </a:endParaRPr>
          </a:p>
          <a:p>
            <a:pPr algn="just"/>
            <a:r>
              <a:rPr lang="en-US" dirty="0" smtClean="0"/>
              <a:t>Putting </a:t>
            </a:r>
            <a:r>
              <a:rPr lang="en-US" dirty="0"/>
              <a:t>a number on the worth of young start-ups is notoriously difficult; cash flows, profitability, and other familiar metrics often don’t fit. </a:t>
            </a:r>
            <a:endParaRPr lang="en-US" dirty="0" smtClean="0"/>
          </a:p>
          <a:p>
            <a:pPr algn="just"/>
            <a:r>
              <a:rPr lang="en-US" dirty="0" smtClean="0"/>
              <a:t>Many </a:t>
            </a:r>
            <a:r>
              <a:rPr lang="en-US" dirty="0"/>
              <a:t>of the standard techniques that are used to estimate cash flows, growth rates and discount rates either may not work or yield unrealistic numbers. </a:t>
            </a:r>
          </a:p>
        </p:txBody>
      </p:sp>
    </p:spTree>
    <p:extLst>
      <p:ext uri="{BB962C8B-B14F-4D97-AF65-F5344CB8AC3E}">
        <p14:creationId xmlns:p14="http://schemas.microsoft.com/office/powerpoint/2010/main" val="56760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564672"/>
          </a:xfrm>
        </p:spPr>
        <p:txBody>
          <a:bodyPr>
            <a:normAutofit fontScale="90000"/>
          </a:bodyPr>
          <a:lstStyle/>
          <a:p>
            <a:r>
              <a:rPr lang="en-US" b="1" dirty="0"/>
              <a:t>Audit Evidence and Social Media</a:t>
            </a:r>
          </a:p>
        </p:txBody>
      </p:sp>
      <p:sp>
        <p:nvSpPr>
          <p:cNvPr id="3" name="Content Placeholder 2"/>
          <p:cNvSpPr>
            <a:spLocks noGrp="1"/>
          </p:cNvSpPr>
          <p:nvPr>
            <p:ph idx="1"/>
          </p:nvPr>
        </p:nvSpPr>
        <p:spPr>
          <a:xfrm>
            <a:off x="457200" y="764704"/>
            <a:ext cx="8229600" cy="5559896"/>
          </a:xfrm>
        </p:spPr>
        <p:txBody>
          <a:bodyPr>
            <a:normAutofit fontScale="92500"/>
          </a:bodyPr>
          <a:lstStyle/>
          <a:p>
            <a:pPr algn="just"/>
            <a:r>
              <a:rPr lang="en-US" dirty="0"/>
              <a:t>Social media networks add and link customers, employees, investors and other stakeholders to businesses every second of every day. </a:t>
            </a:r>
            <a:endParaRPr lang="en-US" dirty="0" smtClean="0"/>
          </a:p>
          <a:p>
            <a:pPr algn="just"/>
            <a:r>
              <a:rPr lang="en-US" dirty="0" smtClean="0">
                <a:solidFill>
                  <a:srgbClr val="C00000"/>
                </a:solidFill>
              </a:rPr>
              <a:t>The </a:t>
            </a:r>
            <a:r>
              <a:rPr lang="en-US" dirty="0">
                <a:solidFill>
                  <a:srgbClr val="C00000"/>
                </a:solidFill>
              </a:rPr>
              <a:t>best way to mitigate this type of reputational risk is by monitoring social media chatter and ensuring the company is well placed to respond rapidly. </a:t>
            </a:r>
            <a:endParaRPr lang="en-US" dirty="0" smtClean="0">
              <a:solidFill>
                <a:srgbClr val="C00000"/>
              </a:solidFill>
            </a:endParaRPr>
          </a:p>
          <a:p>
            <a:pPr algn="just"/>
            <a:r>
              <a:rPr lang="en-US" dirty="0" smtClean="0"/>
              <a:t>Forward-thinking </a:t>
            </a:r>
            <a:r>
              <a:rPr lang="en-US" dirty="0"/>
              <a:t>audit committee chairs and advisors suggest that, given the gravity of the reputational risks involved, social media should be a full board issue, rather than one limited to an audit or risk committee. </a:t>
            </a:r>
            <a:endParaRPr lang="en-US" dirty="0" smtClean="0"/>
          </a:p>
          <a:p>
            <a:pPr algn="just"/>
            <a:r>
              <a:rPr lang="en-US" dirty="0" smtClean="0">
                <a:solidFill>
                  <a:srgbClr val="0070C0"/>
                </a:solidFill>
              </a:rPr>
              <a:t>From </a:t>
            </a:r>
            <a:r>
              <a:rPr lang="en-US" dirty="0">
                <a:solidFill>
                  <a:srgbClr val="0070C0"/>
                </a:solidFill>
              </a:rPr>
              <a:t>audit perspective the primary focus continues to be on assessing impact on IT systems and data that would impact the financial statements and the effectiveness of internal control over financial reporting (ICFR).</a:t>
            </a:r>
          </a:p>
        </p:txBody>
      </p:sp>
    </p:spTree>
    <p:extLst>
      <p:ext uri="{BB962C8B-B14F-4D97-AF65-F5344CB8AC3E}">
        <p14:creationId xmlns:p14="http://schemas.microsoft.com/office/powerpoint/2010/main" val="3879995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IN" sz="3600" b="1" dirty="0" smtClean="0"/>
              <a:t>Leverage Digital Marketing</a:t>
            </a:r>
            <a:endParaRPr lang="en-IN" sz="3600" b="1" dirty="0"/>
          </a:p>
        </p:txBody>
      </p:sp>
      <p:sp>
        <p:nvSpPr>
          <p:cNvPr id="3" name="Content Placeholder 2"/>
          <p:cNvSpPr>
            <a:spLocks noGrp="1"/>
          </p:cNvSpPr>
          <p:nvPr>
            <p:ph idx="1"/>
          </p:nvPr>
        </p:nvSpPr>
        <p:spPr>
          <a:xfrm>
            <a:off x="457200" y="836712"/>
            <a:ext cx="4834880" cy="4608512"/>
          </a:xfrm>
        </p:spPr>
        <p:txBody>
          <a:bodyPr>
            <a:normAutofit fontScale="70000" lnSpcReduction="20000"/>
          </a:bodyPr>
          <a:lstStyle/>
          <a:p>
            <a:r>
              <a:rPr lang="en-US" sz="2900" b="1" dirty="0">
                <a:latin typeface="+mj-lt"/>
              </a:rPr>
              <a:t>Build an Online </a:t>
            </a:r>
            <a:r>
              <a:rPr lang="en-US" sz="2900" b="1" dirty="0" smtClean="0">
                <a:latin typeface="+mj-lt"/>
              </a:rPr>
              <a:t>Presence</a:t>
            </a:r>
          </a:p>
          <a:p>
            <a:r>
              <a:rPr lang="en-US" sz="2900" b="1" dirty="0">
                <a:latin typeface="+mj-lt"/>
              </a:rPr>
              <a:t>Content </a:t>
            </a:r>
            <a:r>
              <a:rPr lang="en-US" sz="2900" b="1" dirty="0" smtClean="0">
                <a:latin typeface="+mj-lt"/>
              </a:rPr>
              <a:t>Marketing</a:t>
            </a:r>
          </a:p>
          <a:p>
            <a:r>
              <a:rPr lang="en-US" sz="2900" b="1" dirty="0">
                <a:latin typeface="+mj-lt"/>
              </a:rPr>
              <a:t>Social Media </a:t>
            </a:r>
            <a:r>
              <a:rPr lang="en-US" sz="2900" b="1" dirty="0" smtClean="0">
                <a:latin typeface="+mj-lt"/>
              </a:rPr>
              <a:t>Engagement</a:t>
            </a:r>
          </a:p>
          <a:p>
            <a:r>
              <a:rPr lang="en-US" sz="2900" b="1" dirty="0" smtClean="0">
                <a:latin typeface="+mj-lt"/>
              </a:rPr>
              <a:t>Email </a:t>
            </a:r>
            <a:r>
              <a:rPr lang="en-US" sz="2900" b="1" dirty="0" smtClean="0">
                <a:latin typeface="+mj-lt"/>
              </a:rPr>
              <a:t>Marketing</a:t>
            </a:r>
          </a:p>
          <a:p>
            <a:r>
              <a:rPr lang="en-US" sz="2900" b="1" dirty="0" smtClean="0">
                <a:latin typeface="+mj-lt"/>
              </a:rPr>
              <a:t>Networking</a:t>
            </a:r>
          </a:p>
          <a:p>
            <a:r>
              <a:rPr lang="en-US" sz="2900" b="1" dirty="0">
                <a:latin typeface="+mj-lt"/>
              </a:rPr>
              <a:t>Online </a:t>
            </a:r>
            <a:r>
              <a:rPr lang="en-US" sz="2900" b="1" dirty="0" smtClean="0">
                <a:latin typeface="+mj-lt"/>
              </a:rPr>
              <a:t>Advertising</a:t>
            </a:r>
          </a:p>
          <a:p>
            <a:pPr marL="0" indent="0">
              <a:buNone/>
            </a:pPr>
            <a:r>
              <a:rPr lang="en-US" sz="2900" b="1" dirty="0" smtClean="0">
                <a:solidFill>
                  <a:srgbClr val="C00000"/>
                </a:solidFill>
                <a:latin typeface="+mj-lt"/>
              </a:rPr>
              <a:t>   (</a:t>
            </a:r>
            <a:r>
              <a:rPr lang="en-US" sz="2900" dirty="0">
                <a:solidFill>
                  <a:srgbClr val="C00000"/>
                </a:solidFill>
                <a:latin typeface="+mj-lt"/>
              </a:rPr>
              <a:t>Utilize pay-per-click (PPC) </a:t>
            </a:r>
            <a:r>
              <a:rPr lang="en-US" sz="2900" dirty="0" smtClean="0">
                <a:solidFill>
                  <a:srgbClr val="C00000"/>
                </a:solidFill>
                <a:latin typeface="+mj-lt"/>
              </a:rPr>
              <a:t>advertising)</a:t>
            </a:r>
            <a:endParaRPr lang="en-US" sz="2900" b="1" dirty="0" smtClean="0">
              <a:solidFill>
                <a:srgbClr val="C00000"/>
              </a:solidFill>
              <a:latin typeface="+mj-lt"/>
            </a:endParaRPr>
          </a:p>
          <a:p>
            <a:r>
              <a:rPr lang="en-US" sz="2900" b="1" dirty="0">
                <a:latin typeface="+mj-lt"/>
              </a:rPr>
              <a:t>Search Engine Optimization (SEO</a:t>
            </a:r>
            <a:r>
              <a:rPr lang="en-US" sz="2900" b="1" dirty="0" smtClean="0">
                <a:latin typeface="+mj-lt"/>
              </a:rPr>
              <a:t>)</a:t>
            </a:r>
          </a:p>
          <a:p>
            <a:r>
              <a:rPr lang="en-US" sz="2900" b="1" dirty="0">
                <a:latin typeface="+mj-lt"/>
              </a:rPr>
              <a:t>Webinars and Online </a:t>
            </a:r>
            <a:r>
              <a:rPr lang="en-US" sz="2900" b="1" dirty="0" smtClean="0">
                <a:latin typeface="+mj-lt"/>
              </a:rPr>
              <a:t>Workshops</a:t>
            </a:r>
          </a:p>
          <a:p>
            <a:r>
              <a:rPr lang="en-US" sz="2900" b="1" dirty="0">
                <a:latin typeface="+mj-lt"/>
              </a:rPr>
              <a:t>Online Reviews and </a:t>
            </a:r>
            <a:r>
              <a:rPr lang="en-US" sz="2900" b="1" dirty="0" smtClean="0">
                <a:latin typeface="+mj-lt"/>
              </a:rPr>
              <a:t>Testimonials</a:t>
            </a:r>
          </a:p>
          <a:p>
            <a:pPr marL="0" indent="0">
              <a:buNone/>
            </a:pPr>
            <a:r>
              <a:rPr lang="en-US" sz="2900" b="1" dirty="0">
                <a:solidFill>
                  <a:srgbClr val="C00000"/>
                </a:solidFill>
                <a:latin typeface="+mj-lt"/>
              </a:rPr>
              <a:t> </a:t>
            </a:r>
            <a:r>
              <a:rPr lang="en-US" sz="2900" b="1" dirty="0" smtClean="0">
                <a:solidFill>
                  <a:srgbClr val="C00000"/>
                </a:solidFill>
                <a:latin typeface="+mj-lt"/>
              </a:rPr>
              <a:t>   (</a:t>
            </a:r>
            <a:r>
              <a:rPr lang="en-US" sz="2900" dirty="0">
                <a:solidFill>
                  <a:srgbClr val="C00000"/>
                </a:solidFill>
                <a:latin typeface="+mj-lt"/>
              </a:rPr>
              <a:t>Google My </a:t>
            </a:r>
            <a:r>
              <a:rPr lang="en-US" sz="2900" dirty="0" smtClean="0">
                <a:solidFill>
                  <a:srgbClr val="C00000"/>
                </a:solidFill>
                <a:latin typeface="+mj-lt"/>
              </a:rPr>
              <a:t>Business)</a:t>
            </a:r>
          </a:p>
          <a:p>
            <a:r>
              <a:rPr lang="en-US" sz="2900" b="1" dirty="0">
                <a:latin typeface="+mj-lt"/>
              </a:rPr>
              <a:t>Personal </a:t>
            </a:r>
            <a:r>
              <a:rPr lang="en-US" sz="2900" b="1" dirty="0" smtClean="0">
                <a:latin typeface="+mj-lt"/>
              </a:rPr>
              <a:t>Branding</a:t>
            </a:r>
          </a:p>
          <a:p>
            <a:r>
              <a:rPr lang="en-US" sz="2900" b="1" dirty="0">
                <a:latin typeface="+mj-lt"/>
              </a:rPr>
              <a:t>Analytics and Data </a:t>
            </a:r>
            <a:r>
              <a:rPr lang="en-US" sz="2900" b="1" dirty="0" smtClean="0">
                <a:latin typeface="+mj-lt"/>
              </a:rPr>
              <a:t>Insights</a:t>
            </a:r>
          </a:p>
          <a:p>
            <a:pPr marL="0" indent="0">
              <a:buNone/>
            </a:pPr>
            <a:r>
              <a:rPr lang="en-US" sz="2900" dirty="0">
                <a:solidFill>
                  <a:srgbClr val="C00000"/>
                </a:solidFill>
                <a:latin typeface="+mj-lt"/>
              </a:rPr>
              <a:t> </a:t>
            </a:r>
            <a:r>
              <a:rPr lang="en-US" sz="2900" dirty="0" smtClean="0">
                <a:solidFill>
                  <a:srgbClr val="C00000"/>
                </a:solidFill>
                <a:latin typeface="+mj-lt"/>
              </a:rPr>
              <a:t>   (to check your effectiveness)</a:t>
            </a:r>
          </a:p>
          <a:p>
            <a:r>
              <a:rPr lang="en-US" sz="2900" b="1" dirty="0">
                <a:latin typeface="+mj-lt"/>
              </a:rPr>
              <a:t>Continual Learning</a:t>
            </a:r>
            <a:endParaRPr lang="en-US" sz="2900" b="1" dirty="0" smtClean="0">
              <a:latin typeface="+mj-lt"/>
            </a:endParaRPr>
          </a:p>
          <a:p>
            <a:endParaRPr lang="en-US" b="1" dirty="0"/>
          </a:p>
          <a:p>
            <a:pPr marL="0" indent="0" algn="just">
              <a:buNone/>
            </a:pPr>
            <a:endParaRPr lang="en-US" b="1" dirty="0" smtClean="0"/>
          </a:p>
          <a:p>
            <a:pPr marL="360363" indent="-360363" algn="just"/>
            <a:endParaRPr lang="en-US" dirty="0" smtClean="0"/>
          </a:p>
          <a:p>
            <a:pPr marL="360363" indent="-360363" algn="just"/>
            <a:endParaRPr lang="en-IN" dirty="0" smtClean="0"/>
          </a:p>
          <a:p>
            <a:pPr algn="just"/>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994"/>
          <a:stretch/>
        </p:blipFill>
        <p:spPr>
          <a:xfrm>
            <a:off x="4773936" y="836712"/>
            <a:ext cx="4355976" cy="4329125"/>
          </a:xfrm>
          <a:prstGeom prst="rect">
            <a:avLst/>
          </a:prstGeom>
        </p:spPr>
      </p:pic>
    </p:spTree>
    <p:extLst>
      <p:ext uri="{BB962C8B-B14F-4D97-AF65-F5344CB8AC3E}">
        <p14:creationId xmlns:p14="http://schemas.microsoft.com/office/powerpoint/2010/main" val="603044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301208"/>
            <a:ext cx="8229600" cy="1143000"/>
          </a:xfrm>
        </p:spPr>
        <p:txBody>
          <a:bodyPr>
            <a:noAutofit/>
          </a:bodyPr>
          <a:lstStyle/>
          <a:p>
            <a:pPr algn="ctr"/>
            <a:r>
              <a:rPr lang="en-US" sz="8000" b="1" dirty="0" smtClean="0"/>
              <a:t/>
            </a:r>
            <a:br>
              <a:rPr lang="en-US" sz="8000" b="1" dirty="0" smtClean="0"/>
            </a:br>
            <a:r>
              <a:rPr lang="en-US" sz="8000" b="1" dirty="0"/>
              <a:t/>
            </a:r>
            <a:br>
              <a:rPr lang="en-US" sz="8000" b="1" dirty="0"/>
            </a:br>
            <a:r>
              <a:rPr lang="en-US" sz="8000" b="1" dirty="0" smtClean="0"/>
              <a:t>CODE OF ETHICS </a:t>
            </a:r>
            <a:endParaRPr lang="en-US" sz="8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75856" y="4437112"/>
            <a:ext cx="2808312" cy="707886"/>
          </a:xfrm>
          <a:prstGeom prst="rect">
            <a:avLst/>
          </a:prstGeom>
          <a:noFill/>
        </p:spPr>
        <p:txBody>
          <a:bodyPr wrap="square" rtlCol="0">
            <a:spAutoFit/>
          </a:bodyPr>
          <a:lstStyle/>
          <a:p>
            <a:pPr algn="ctr"/>
            <a:r>
              <a:rPr lang="en-US" sz="4000" b="1" dirty="0" smtClean="0">
                <a:solidFill>
                  <a:srgbClr val="003300"/>
                </a:solidFill>
              </a:rPr>
              <a:t>v/s</a:t>
            </a:r>
            <a:endParaRPr lang="en-US" sz="4000" b="1" dirty="0">
              <a:solidFill>
                <a:srgbClr val="003300"/>
              </a:solidFill>
            </a:endParaRPr>
          </a:p>
        </p:txBody>
      </p:sp>
    </p:spTree>
    <p:extLst>
      <p:ext uri="{BB962C8B-B14F-4D97-AF65-F5344CB8AC3E}">
        <p14:creationId xmlns:p14="http://schemas.microsoft.com/office/powerpoint/2010/main" val="1494808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2220856"/>
          </a:xfrm>
        </p:spPr>
        <p:txBody>
          <a:bodyPr>
            <a:normAutofit/>
          </a:bodyPr>
          <a:lstStyle/>
          <a:p>
            <a:pPr algn="just"/>
            <a:r>
              <a:rPr lang="en-US" sz="2700" b="1" dirty="0"/>
              <a:t>ICAI warns its CAs, Students to abstain from Misconduct using Social Media to express grievances related to Profession/Academics</a:t>
            </a:r>
            <a:br>
              <a:rPr lang="en-US" sz="2700" b="1" dirty="0"/>
            </a:br>
            <a:r>
              <a:rPr lang="en-US" sz="2000" dirty="0"/>
              <a:t/>
            </a:r>
            <a:br>
              <a:rPr lang="en-US" sz="2000" dirty="0"/>
            </a:br>
            <a:endParaRPr lang="en-US" sz="2000" dirty="0"/>
          </a:p>
        </p:txBody>
      </p:sp>
      <p:sp>
        <p:nvSpPr>
          <p:cNvPr id="3" name="Content Placeholder 2"/>
          <p:cNvSpPr>
            <a:spLocks noGrp="1"/>
          </p:cNvSpPr>
          <p:nvPr>
            <p:ph idx="1"/>
          </p:nvPr>
        </p:nvSpPr>
        <p:spPr>
          <a:xfrm>
            <a:off x="457200" y="2492896"/>
            <a:ext cx="8229600" cy="3831704"/>
          </a:xfrm>
        </p:spPr>
        <p:txBody>
          <a:bodyPr>
            <a:normAutofit/>
          </a:bodyPr>
          <a:lstStyle/>
          <a:p>
            <a:pPr marL="0" indent="0" algn="ctr">
              <a:buNone/>
            </a:pPr>
            <a:r>
              <a:rPr lang="en-US" dirty="0">
                <a:solidFill>
                  <a:srgbClr val="FF0000"/>
                </a:solidFill>
              </a:rPr>
              <a:t>“Members and students are, therefore, advised in their own interest, to exercise caution while </a:t>
            </a:r>
            <a:r>
              <a:rPr lang="en-US" dirty="0" smtClean="0">
                <a:solidFill>
                  <a:srgbClr val="FF0000"/>
                </a:solidFill>
              </a:rPr>
              <a:t>posting/sharing/forwarding </a:t>
            </a:r>
            <a:r>
              <a:rPr lang="en-US" dirty="0">
                <a:solidFill>
                  <a:srgbClr val="FF0000"/>
                </a:solidFill>
              </a:rPr>
              <a:t>any message, video, audio, photograph(s), comments and other material on print and social media which may bring disrepute to the profession or tarnish the image of the Institute generally in the eyes of the public,”</a:t>
            </a:r>
            <a:br>
              <a:rPr lang="en-US" dirty="0">
                <a:solidFill>
                  <a:srgbClr val="FF0000"/>
                </a:solidFill>
              </a:rPr>
            </a:br>
            <a:r>
              <a:rPr lang="en-US" dirty="0"/>
              <a:t/>
            </a:r>
            <a:br>
              <a:rPr lang="en-US" dirty="0"/>
            </a:br>
            <a:endParaRPr lang="en-US" dirty="0"/>
          </a:p>
        </p:txBody>
      </p:sp>
    </p:spTree>
    <p:extLst>
      <p:ext uri="{BB962C8B-B14F-4D97-AF65-F5344CB8AC3E}">
        <p14:creationId xmlns:p14="http://schemas.microsoft.com/office/powerpoint/2010/main" val="1508678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564672"/>
          </a:xfrm>
        </p:spPr>
        <p:txBody>
          <a:bodyPr>
            <a:normAutofit fontScale="90000"/>
          </a:bodyPr>
          <a:lstStyle/>
          <a:p>
            <a:r>
              <a:rPr lang="en-US" b="1" dirty="0" smtClean="0"/>
              <a:t>WHAT IS PERMISSIBLE?</a:t>
            </a:r>
            <a:endParaRPr lang="en-US" b="1" dirty="0"/>
          </a:p>
        </p:txBody>
      </p:sp>
      <p:sp>
        <p:nvSpPr>
          <p:cNvPr id="3" name="Content Placeholder 2"/>
          <p:cNvSpPr>
            <a:spLocks noGrp="1"/>
          </p:cNvSpPr>
          <p:nvPr>
            <p:ph idx="1"/>
          </p:nvPr>
        </p:nvSpPr>
        <p:spPr>
          <a:xfrm>
            <a:off x="457200" y="908720"/>
            <a:ext cx="8229600" cy="5415880"/>
          </a:xfrm>
        </p:spPr>
        <p:txBody>
          <a:bodyPr>
            <a:normAutofit/>
          </a:bodyPr>
          <a:lstStyle/>
          <a:p>
            <a:pPr algn="just"/>
            <a:r>
              <a:rPr lang="en-US" dirty="0"/>
              <a:t>It is </a:t>
            </a:r>
            <a:r>
              <a:rPr lang="en-US" dirty="0">
                <a:solidFill>
                  <a:srgbClr val="FF0000"/>
                </a:solidFill>
              </a:rPr>
              <a:t>not permissible </a:t>
            </a:r>
            <a:r>
              <a:rPr lang="en-US" dirty="0"/>
              <a:t>for a member to use Messaging Applications to send messages to make people aware about his practice, and mention the services provided therein</a:t>
            </a:r>
            <a:r>
              <a:rPr lang="en-US" dirty="0" smtClean="0"/>
              <a:t>.</a:t>
            </a:r>
          </a:p>
          <a:p>
            <a:pPr algn="just"/>
            <a:r>
              <a:rPr lang="en-US" dirty="0"/>
              <a:t>It was clarified that it is </a:t>
            </a:r>
            <a:r>
              <a:rPr lang="en-US" dirty="0">
                <a:solidFill>
                  <a:srgbClr val="FF0000"/>
                </a:solidFill>
              </a:rPr>
              <a:t>not permissible to use </a:t>
            </a:r>
            <a:r>
              <a:rPr lang="en-US" dirty="0" err="1" smtClean="0">
                <a:solidFill>
                  <a:srgbClr val="FF0000"/>
                </a:solidFill>
              </a:rPr>
              <a:t>Whats</a:t>
            </a:r>
            <a:r>
              <a:rPr lang="en-US" dirty="0" smtClean="0">
                <a:solidFill>
                  <a:srgbClr val="FF0000"/>
                </a:solidFill>
              </a:rPr>
              <a:t> App </a:t>
            </a:r>
            <a:r>
              <a:rPr lang="en-US" dirty="0">
                <a:solidFill>
                  <a:srgbClr val="FF0000"/>
                </a:solidFill>
              </a:rPr>
              <a:t>to send messages </a:t>
            </a:r>
            <a:r>
              <a:rPr lang="en-US" dirty="0"/>
              <a:t>to make people aware about his new practice, and mention the services provided therein</a:t>
            </a:r>
            <a:endParaRPr lang="en-US" dirty="0" smtClean="0"/>
          </a:p>
          <a:p>
            <a:pPr algn="just"/>
            <a:r>
              <a:rPr lang="en-US" dirty="0" smtClean="0"/>
              <a:t>A </a:t>
            </a:r>
            <a:r>
              <a:rPr lang="en-US" dirty="0"/>
              <a:t>CA Firm </a:t>
            </a:r>
            <a:r>
              <a:rPr lang="en-US" dirty="0">
                <a:solidFill>
                  <a:srgbClr val="FF0000"/>
                </a:solidFill>
              </a:rPr>
              <a:t>may register </a:t>
            </a:r>
            <a:r>
              <a:rPr lang="en-US" dirty="0"/>
              <a:t>itself on </a:t>
            </a:r>
            <a:r>
              <a:rPr lang="en-US" b="1" dirty="0" smtClean="0">
                <a:solidFill>
                  <a:srgbClr val="7030A0"/>
                </a:solidFill>
              </a:rPr>
              <a:t>UDYAM REGISTRATION,</a:t>
            </a:r>
            <a:r>
              <a:rPr lang="en-US" dirty="0" smtClean="0"/>
              <a:t> </a:t>
            </a:r>
            <a:r>
              <a:rPr lang="en-US" dirty="0"/>
              <a:t>a web portal of Ministry Micro, Small and Medium Enterprises.</a:t>
            </a:r>
          </a:p>
        </p:txBody>
      </p:sp>
    </p:spTree>
    <p:extLst>
      <p:ext uri="{BB962C8B-B14F-4D97-AF65-F5344CB8AC3E}">
        <p14:creationId xmlns:p14="http://schemas.microsoft.com/office/powerpoint/2010/main" val="3502126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993336" cy="500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613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76064"/>
          </a:xfrm>
        </p:spPr>
        <p:txBody>
          <a:bodyPr>
            <a:normAutofit fontScale="90000"/>
          </a:bodyPr>
          <a:lstStyle/>
          <a:p>
            <a:r>
              <a:rPr lang="en-US" b="1" dirty="0" smtClean="0"/>
              <a:t>ADVERTISEMENT</a:t>
            </a:r>
            <a:endParaRPr lang="en-US" b="1" dirty="0"/>
          </a:p>
        </p:txBody>
      </p:sp>
      <p:sp>
        <p:nvSpPr>
          <p:cNvPr id="3" name="Content Placeholder 2"/>
          <p:cNvSpPr>
            <a:spLocks noGrp="1"/>
          </p:cNvSpPr>
          <p:nvPr>
            <p:ph idx="1"/>
          </p:nvPr>
        </p:nvSpPr>
        <p:spPr>
          <a:xfrm>
            <a:off x="457200" y="764704"/>
            <a:ext cx="8229600" cy="5559896"/>
          </a:xfrm>
        </p:spPr>
        <p:txBody>
          <a:bodyPr>
            <a:normAutofit fontScale="92500" lnSpcReduction="10000"/>
          </a:bodyPr>
          <a:lstStyle/>
          <a:p>
            <a:pPr algn="just"/>
            <a:r>
              <a:rPr lang="en-US" sz="2400" dirty="0" smtClean="0">
                <a:latin typeface="+mj-lt"/>
              </a:rPr>
              <a:t>Whether </a:t>
            </a:r>
            <a:r>
              <a:rPr lang="en-US" sz="2400" dirty="0">
                <a:latin typeface="+mj-lt"/>
              </a:rPr>
              <a:t>a member in practice can advertise their services on social networking websites? </a:t>
            </a:r>
            <a:endParaRPr lang="en-US" sz="2400" dirty="0" smtClean="0">
              <a:latin typeface="+mj-lt"/>
            </a:endParaRPr>
          </a:p>
          <a:p>
            <a:pPr algn="just"/>
            <a:r>
              <a:rPr lang="en-US" sz="2400" dirty="0" smtClean="0">
                <a:solidFill>
                  <a:srgbClr val="0070C0"/>
                </a:solidFill>
                <a:latin typeface="+mj-lt"/>
              </a:rPr>
              <a:t>Ans</a:t>
            </a:r>
            <a:r>
              <a:rPr lang="en-US" sz="2400" dirty="0">
                <a:solidFill>
                  <a:srgbClr val="0070C0"/>
                </a:solidFill>
                <a:latin typeface="+mj-lt"/>
              </a:rPr>
              <a:t>. Yes, a member in practice may advertise through a write up on social networking websites setting out his particulars or services, subject to the Council Guidelines for Advertisement, 2008 appearing in Volume-II of Code of Ethics. </a:t>
            </a:r>
            <a:r>
              <a:rPr lang="en-US" sz="2400" dirty="0" smtClean="0">
                <a:solidFill>
                  <a:srgbClr val="0070C0"/>
                </a:solidFill>
                <a:latin typeface="+mj-lt"/>
              </a:rPr>
              <a:t> </a:t>
            </a:r>
            <a:endParaRPr lang="en-US" sz="2400" dirty="0" smtClean="0">
              <a:solidFill>
                <a:srgbClr val="0070C0"/>
              </a:solidFill>
              <a:latin typeface="+mj-lt"/>
            </a:endParaRPr>
          </a:p>
          <a:p>
            <a:pPr algn="just"/>
            <a:r>
              <a:rPr lang="en-US" sz="2400" dirty="0" smtClean="0">
                <a:latin typeface="+mj-lt"/>
              </a:rPr>
              <a:t>Whether </a:t>
            </a:r>
            <a:r>
              <a:rPr lang="en-US" sz="2400" dirty="0">
                <a:latin typeface="+mj-lt"/>
              </a:rPr>
              <a:t>a write-up in an Advertisement may contain any information about an achievement or award given to a member? </a:t>
            </a:r>
            <a:endParaRPr lang="en-US" sz="2400" dirty="0" smtClean="0">
              <a:latin typeface="+mj-lt"/>
            </a:endParaRPr>
          </a:p>
          <a:p>
            <a:pPr algn="just"/>
            <a:r>
              <a:rPr lang="en-US" sz="2400" dirty="0" smtClean="0">
                <a:solidFill>
                  <a:srgbClr val="0070C0"/>
                </a:solidFill>
                <a:latin typeface="+mj-lt"/>
              </a:rPr>
              <a:t>Ans</a:t>
            </a:r>
            <a:r>
              <a:rPr lang="en-US" sz="2400" dirty="0">
                <a:solidFill>
                  <a:srgbClr val="0070C0"/>
                </a:solidFill>
                <a:latin typeface="+mj-lt"/>
              </a:rPr>
              <a:t>. Yes, a write-up may contain information about an achievement or award given to a member, provided it has been awarded by the Central or State Governments or </a:t>
            </a:r>
            <a:r>
              <a:rPr lang="en-US" sz="2400" dirty="0" smtClean="0">
                <a:solidFill>
                  <a:srgbClr val="0070C0"/>
                </a:solidFill>
                <a:latin typeface="+mj-lt"/>
              </a:rPr>
              <a:t>Regulatory </a:t>
            </a:r>
            <a:r>
              <a:rPr lang="en-US" sz="2400" dirty="0">
                <a:solidFill>
                  <a:srgbClr val="0070C0"/>
                </a:solidFill>
                <a:latin typeface="+mj-lt"/>
              </a:rPr>
              <a:t>bodies. </a:t>
            </a:r>
            <a:endParaRPr lang="en-US" sz="2400" dirty="0" smtClean="0">
              <a:solidFill>
                <a:srgbClr val="0070C0"/>
              </a:solidFill>
              <a:latin typeface="+mj-lt"/>
            </a:endParaRPr>
          </a:p>
          <a:p>
            <a:pPr algn="just"/>
            <a:r>
              <a:rPr lang="en-US" sz="2400" dirty="0">
                <a:latin typeface="+mj-lt"/>
              </a:rPr>
              <a:t>Whether a member in practice or a Firm may give link of its website on a social networking site? </a:t>
            </a:r>
            <a:endParaRPr lang="en-US" sz="2400" dirty="0" smtClean="0">
              <a:latin typeface="+mj-lt"/>
            </a:endParaRPr>
          </a:p>
          <a:p>
            <a:pPr algn="just"/>
            <a:r>
              <a:rPr lang="en-US" sz="2400" dirty="0" smtClean="0">
                <a:solidFill>
                  <a:srgbClr val="0070C0"/>
                </a:solidFill>
                <a:latin typeface="+mj-lt"/>
              </a:rPr>
              <a:t>Ans</a:t>
            </a:r>
            <a:r>
              <a:rPr lang="en-US" sz="2400" dirty="0">
                <a:solidFill>
                  <a:srgbClr val="0070C0"/>
                </a:solidFill>
                <a:latin typeface="+mj-lt"/>
              </a:rPr>
              <a:t>. Yes, a member in practice or a Firm may provide link of its webpage on Social Networking site. However, the members should not solicit people to visit or request to like their respective page(s) on such social Networking site. </a:t>
            </a:r>
            <a:endParaRPr lang="en-US" sz="1800" dirty="0" smtClean="0">
              <a:solidFill>
                <a:srgbClr val="0070C0"/>
              </a:solidFill>
              <a:latin typeface="+mj-lt"/>
            </a:endParaRPr>
          </a:p>
        </p:txBody>
      </p:sp>
    </p:spTree>
    <p:extLst>
      <p:ext uri="{BB962C8B-B14F-4D97-AF65-F5344CB8AC3E}">
        <p14:creationId xmlns:p14="http://schemas.microsoft.com/office/powerpoint/2010/main" val="1744210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76064"/>
          </a:xfrm>
        </p:spPr>
        <p:txBody>
          <a:bodyPr>
            <a:normAutofit fontScale="90000"/>
          </a:bodyPr>
          <a:lstStyle/>
          <a:p>
            <a:r>
              <a:rPr lang="en-US" b="1" dirty="0" smtClean="0"/>
              <a:t>VIDEOS/ YOU TUBE CHANNEL</a:t>
            </a:r>
            <a:endParaRPr lang="en-US" b="1" dirty="0"/>
          </a:p>
        </p:txBody>
      </p:sp>
      <p:sp>
        <p:nvSpPr>
          <p:cNvPr id="3" name="Content Placeholder 2"/>
          <p:cNvSpPr>
            <a:spLocks noGrp="1"/>
          </p:cNvSpPr>
          <p:nvPr>
            <p:ph idx="1"/>
          </p:nvPr>
        </p:nvSpPr>
        <p:spPr>
          <a:xfrm>
            <a:off x="457200" y="764704"/>
            <a:ext cx="8229600" cy="5559896"/>
          </a:xfrm>
        </p:spPr>
        <p:txBody>
          <a:bodyPr>
            <a:normAutofit/>
          </a:bodyPr>
          <a:lstStyle/>
          <a:p>
            <a:pPr algn="just"/>
            <a:r>
              <a:rPr lang="en-US" sz="2400" dirty="0" smtClean="0">
                <a:latin typeface="+mj-lt"/>
              </a:rPr>
              <a:t>Whether </a:t>
            </a:r>
            <a:r>
              <a:rPr lang="en-US" sz="2400" dirty="0">
                <a:latin typeface="+mj-lt"/>
              </a:rPr>
              <a:t>a members in practice/firm of Chartered Accountants can upload videos on internet? </a:t>
            </a:r>
            <a:endParaRPr lang="en-US" sz="2400" dirty="0" smtClean="0">
              <a:latin typeface="+mj-lt"/>
            </a:endParaRPr>
          </a:p>
          <a:p>
            <a:pPr algn="just"/>
            <a:r>
              <a:rPr lang="en-US" sz="2400" dirty="0" smtClean="0">
                <a:solidFill>
                  <a:srgbClr val="0070C0"/>
                </a:solidFill>
                <a:latin typeface="+mj-lt"/>
              </a:rPr>
              <a:t>Ans</a:t>
            </a:r>
            <a:r>
              <a:rPr lang="en-US" sz="2400" dirty="0">
                <a:solidFill>
                  <a:srgbClr val="0070C0"/>
                </a:solidFill>
                <a:latin typeface="+mj-lt"/>
              </a:rPr>
              <a:t>. Members in practice may upload videos of educational nature on the internet, no reference should be made to the Chartered Accountants Firm wherein the member is a partner/ proprietor. Further, it should not contain any contact details or website address</a:t>
            </a:r>
            <a:r>
              <a:rPr lang="en-US" sz="2400" dirty="0" smtClean="0">
                <a:solidFill>
                  <a:srgbClr val="0070C0"/>
                </a:solidFill>
                <a:latin typeface="+mj-lt"/>
              </a:rPr>
              <a:t>.</a:t>
            </a:r>
          </a:p>
          <a:p>
            <a:pPr marL="0" indent="0" algn="just">
              <a:buNone/>
            </a:pPr>
            <a:endParaRPr lang="en-US" sz="2400" dirty="0" smtClean="0">
              <a:solidFill>
                <a:srgbClr val="0070C0"/>
              </a:solidFill>
              <a:latin typeface="+mj-lt"/>
            </a:endParaRPr>
          </a:p>
          <a:p>
            <a:pPr algn="just"/>
            <a:r>
              <a:rPr lang="en-US" sz="2400" dirty="0">
                <a:latin typeface="+mj-lt"/>
              </a:rPr>
              <a:t>Whether member in practice/or firm of Chartered Accountants can have the </a:t>
            </a:r>
            <a:r>
              <a:rPr lang="en-US" sz="2400" dirty="0" smtClean="0">
                <a:latin typeface="+mj-lt"/>
              </a:rPr>
              <a:t>YouTube </a:t>
            </a:r>
            <a:r>
              <a:rPr lang="en-US" sz="2400" dirty="0">
                <a:latin typeface="+mj-lt"/>
              </a:rPr>
              <a:t>channel? </a:t>
            </a:r>
            <a:endParaRPr lang="en-US" sz="2400" dirty="0" smtClean="0">
              <a:latin typeface="+mj-lt"/>
            </a:endParaRPr>
          </a:p>
          <a:p>
            <a:pPr algn="just"/>
            <a:r>
              <a:rPr lang="en-US" sz="2400" dirty="0" smtClean="0">
                <a:solidFill>
                  <a:srgbClr val="0070C0"/>
                </a:solidFill>
                <a:latin typeface="+mj-lt"/>
              </a:rPr>
              <a:t>Ans</a:t>
            </a:r>
            <a:r>
              <a:rPr lang="en-US" sz="2400" dirty="0">
                <a:solidFill>
                  <a:srgbClr val="0070C0"/>
                </a:solidFill>
                <a:latin typeface="+mj-lt"/>
              </a:rPr>
              <a:t>. Members can own a </a:t>
            </a:r>
            <a:r>
              <a:rPr lang="en-US" sz="2400" dirty="0" smtClean="0">
                <a:solidFill>
                  <a:srgbClr val="0070C0"/>
                </a:solidFill>
                <a:latin typeface="+mj-lt"/>
              </a:rPr>
              <a:t>YouTube </a:t>
            </a:r>
            <a:r>
              <a:rPr lang="en-US" sz="2400" dirty="0">
                <a:solidFill>
                  <a:srgbClr val="0070C0"/>
                </a:solidFill>
                <a:latin typeface="+mj-lt"/>
              </a:rPr>
              <a:t>channel. However, CA firms are not allowed to open its channel. </a:t>
            </a:r>
          </a:p>
        </p:txBody>
      </p:sp>
    </p:spTree>
    <p:extLst>
      <p:ext uri="{BB962C8B-B14F-4D97-AF65-F5344CB8AC3E}">
        <p14:creationId xmlns:p14="http://schemas.microsoft.com/office/powerpoint/2010/main" val="2897101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157592" cy="864096"/>
          </a:xfrm>
        </p:spPr>
        <p:txBody>
          <a:bodyPr>
            <a:normAutofit fontScale="90000"/>
          </a:bodyPr>
          <a:lstStyle/>
          <a:p>
            <a:r>
              <a:rPr lang="en-US" b="1" dirty="0" smtClean="0"/>
              <a:t>CHANGING BUSINESS SCENARIO</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6908800" cy="346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268760"/>
            <a:ext cx="1409700" cy="865758"/>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5589240"/>
            <a:ext cx="4394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4293096"/>
            <a:ext cx="4394200" cy="128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2729" y="4437495"/>
            <a:ext cx="4501271"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3251200"/>
            <a:ext cx="3059832" cy="104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236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866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3" y="163622"/>
            <a:ext cx="9001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903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504056"/>
          </a:xfrm>
        </p:spPr>
        <p:txBody>
          <a:bodyPr>
            <a:noAutofit/>
          </a:bodyPr>
          <a:lstStyle/>
          <a:p>
            <a:r>
              <a:rPr lang="en-US" sz="4800" b="1" dirty="0" smtClean="0"/>
              <a:t>Write </a:t>
            </a:r>
            <a:r>
              <a:rPr lang="en-US" sz="4800" b="1" dirty="0" smtClean="0"/>
              <a:t>Up</a:t>
            </a:r>
            <a:endParaRPr lang="en-US" sz="4800" b="1" dirty="0"/>
          </a:p>
        </p:txBody>
      </p:sp>
      <p:sp>
        <p:nvSpPr>
          <p:cNvPr id="3" name="Content Placeholder 2"/>
          <p:cNvSpPr>
            <a:spLocks noGrp="1"/>
          </p:cNvSpPr>
          <p:nvPr>
            <p:ph idx="1"/>
          </p:nvPr>
        </p:nvSpPr>
        <p:spPr>
          <a:xfrm>
            <a:off x="457200" y="692696"/>
            <a:ext cx="8229600" cy="5631904"/>
          </a:xfrm>
        </p:spPr>
        <p:txBody>
          <a:bodyPr>
            <a:normAutofit fontScale="92500" lnSpcReduction="10000"/>
          </a:bodyPr>
          <a:lstStyle/>
          <a:p>
            <a:pPr algn="just"/>
            <a:r>
              <a:rPr lang="en-US" sz="2000" dirty="0">
                <a:latin typeface="+mj-lt"/>
              </a:rPr>
              <a:t>Can a Chartered Accountant in practice/firm give advertisement in press? </a:t>
            </a:r>
            <a:endParaRPr lang="en-US" sz="2000" dirty="0" smtClean="0">
              <a:latin typeface="+mj-lt"/>
            </a:endParaRPr>
          </a:p>
          <a:p>
            <a:pPr algn="just"/>
            <a:r>
              <a:rPr lang="en-US" sz="2000" dirty="0" smtClean="0">
                <a:solidFill>
                  <a:srgbClr val="0070C0"/>
                </a:solidFill>
                <a:latin typeface="+mj-lt"/>
              </a:rPr>
              <a:t>Ans</a:t>
            </a:r>
            <a:r>
              <a:rPr lang="en-US" sz="2000" dirty="0">
                <a:solidFill>
                  <a:srgbClr val="0070C0"/>
                </a:solidFill>
                <a:latin typeface="+mj-lt"/>
              </a:rPr>
              <a:t>. No, however, the members in practice may advertise the services setting out the services provided by him or his firm, and particulars of his firm, through a `Write-Up’, subject to Advertisement Guidelines issued by the Council. </a:t>
            </a:r>
            <a:endParaRPr lang="en-US" sz="2000" dirty="0" smtClean="0">
              <a:solidFill>
                <a:srgbClr val="0070C0"/>
              </a:solidFill>
              <a:latin typeface="+mj-lt"/>
            </a:endParaRPr>
          </a:p>
          <a:p>
            <a:pPr algn="just"/>
            <a:r>
              <a:rPr lang="en-US" sz="2000" dirty="0" smtClean="0">
                <a:latin typeface="+mj-lt"/>
              </a:rPr>
              <a:t>Whether </a:t>
            </a:r>
            <a:r>
              <a:rPr lang="en-US" sz="2000" dirty="0">
                <a:latin typeface="+mj-lt"/>
              </a:rPr>
              <a:t>a member in practice can advertise their services on social networking websites? </a:t>
            </a:r>
            <a:endParaRPr lang="en-US" sz="2000" dirty="0" smtClean="0">
              <a:latin typeface="+mj-lt"/>
            </a:endParaRPr>
          </a:p>
          <a:p>
            <a:pPr algn="just"/>
            <a:r>
              <a:rPr lang="en-US" sz="2000" dirty="0" smtClean="0">
                <a:solidFill>
                  <a:srgbClr val="0070C0"/>
                </a:solidFill>
                <a:latin typeface="+mj-lt"/>
              </a:rPr>
              <a:t>Ans</a:t>
            </a:r>
            <a:r>
              <a:rPr lang="en-US" sz="2000" dirty="0">
                <a:solidFill>
                  <a:srgbClr val="0070C0"/>
                </a:solidFill>
                <a:latin typeface="+mj-lt"/>
              </a:rPr>
              <a:t>. Yes, a member in practice may advertise through a write up on social networking websites setting out his particulars or services, subject to the Council Guidelines for Advertisement, 2008 appearing in Volume-II of Code of Ethics.</a:t>
            </a:r>
          </a:p>
          <a:p>
            <a:pPr algn="just"/>
            <a:r>
              <a:rPr lang="en-US" sz="2000" dirty="0" smtClean="0">
                <a:latin typeface="+mj-lt"/>
              </a:rPr>
              <a:t>Whether </a:t>
            </a:r>
            <a:r>
              <a:rPr lang="en-US" sz="2000" dirty="0">
                <a:latin typeface="+mj-lt"/>
              </a:rPr>
              <a:t>a member in practice mention position held as Director in a Management Consultancy Company registered with the Institute in the write up? </a:t>
            </a:r>
            <a:endParaRPr lang="en-US" sz="2000" dirty="0" smtClean="0">
              <a:latin typeface="+mj-lt"/>
            </a:endParaRPr>
          </a:p>
          <a:p>
            <a:pPr algn="just"/>
            <a:r>
              <a:rPr lang="en-US" sz="2000" dirty="0" smtClean="0">
                <a:solidFill>
                  <a:srgbClr val="0070C0"/>
                </a:solidFill>
                <a:latin typeface="+mj-lt"/>
              </a:rPr>
              <a:t>Ans</a:t>
            </a:r>
            <a:r>
              <a:rPr lang="en-US" sz="2000" dirty="0">
                <a:solidFill>
                  <a:srgbClr val="0070C0"/>
                </a:solidFill>
                <a:latin typeface="+mj-lt"/>
              </a:rPr>
              <a:t>. Yes, member in practice can mention his Position held as Director or Managing Director in a Management Consultancy Company registered with the Institute in the write up</a:t>
            </a:r>
            <a:r>
              <a:rPr lang="en-US" sz="2000" dirty="0" smtClean="0">
                <a:solidFill>
                  <a:srgbClr val="0070C0"/>
                </a:solidFill>
                <a:latin typeface="+mj-lt"/>
              </a:rPr>
              <a:t>.</a:t>
            </a:r>
          </a:p>
          <a:p>
            <a:pPr algn="just"/>
            <a:r>
              <a:rPr lang="en-US" sz="1800" dirty="0">
                <a:latin typeface="+mj-lt"/>
              </a:rPr>
              <a:t>Whether a Chartered Accountants firm can mention their Affiliation with a Network registered with the Institute in </a:t>
            </a:r>
            <a:r>
              <a:rPr lang="en-US" sz="1800" dirty="0" smtClean="0">
                <a:latin typeface="+mj-lt"/>
              </a:rPr>
              <a:t>write up</a:t>
            </a:r>
            <a:r>
              <a:rPr lang="en-US" sz="1800" dirty="0">
                <a:latin typeface="+mj-lt"/>
              </a:rPr>
              <a:t>? </a:t>
            </a:r>
            <a:endParaRPr lang="en-US" sz="1800" dirty="0" smtClean="0">
              <a:latin typeface="+mj-lt"/>
            </a:endParaRPr>
          </a:p>
          <a:p>
            <a:pPr algn="just"/>
            <a:r>
              <a:rPr lang="en-US" sz="1800" dirty="0" smtClean="0">
                <a:solidFill>
                  <a:srgbClr val="0070C0"/>
                </a:solidFill>
                <a:latin typeface="+mj-lt"/>
              </a:rPr>
              <a:t>Ans</a:t>
            </a:r>
            <a:r>
              <a:rPr lang="en-US" sz="1800" dirty="0">
                <a:solidFill>
                  <a:srgbClr val="0070C0"/>
                </a:solidFill>
                <a:latin typeface="+mj-lt"/>
              </a:rPr>
              <a:t>. The </a:t>
            </a:r>
            <a:r>
              <a:rPr lang="en-US" sz="1800" dirty="0" smtClean="0">
                <a:solidFill>
                  <a:srgbClr val="0070C0"/>
                </a:solidFill>
                <a:latin typeface="+mj-lt"/>
              </a:rPr>
              <a:t>write up </a:t>
            </a:r>
            <a:r>
              <a:rPr lang="en-US" sz="1800" dirty="0">
                <a:solidFill>
                  <a:srgbClr val="0070C0"/>
                </a:solidFill>
                <a:latin typeface="+mj-lt"/>
              </a:rPr>
              <a:t>of firm of Chartered Accountants may include their Affiliation with a Network registered with the Institute in </a:t>
            </a:r>
            <a:r>
              <a:rPr lang="en-US" sz="1800" dirty="0" smtClean="0">
                <a:solidFill>
                  <a:srgbClr val="0070C0"/>
                </a:solidFill>
                <a:latin typeface="+mj-lt"/>
              </a:rPr>
              <a:t>write up</a:t>
            </a:r>
            <a:r>
              <a:rPr lang="en-US" sz="1800" dirty="0">
                <a:solidFill>
                  <a:srgbClr val="0070C0"/>
                </a:solidFill>
                <a:latin typeface="+mj-lt"/>
              </a:rPr>
              <a:t>. </a:t>
            </a:r>
            <a:endParaRPr lang="en-US" sz="2000" dirty="0" smtClean="0">
              <a:solidFill>
                <a:srgbClr val="0070C0"/>
              </a:solidFill>
              <a:latin typeface="+mj-lt"/>
            </a:endParaRPr>
          </a:p>
          <a:p>
            <a:endParaRPr lang="en-US" sz="1400" dirty="0" smtClean="0">
              <a:latin typeface="+mj-lt"/>
            </a:endParaRPr>
          </a:p>
          <a:p>
            <a:pPr marL="0" indent="0">
              <a:buNone/>
            </a:pPr>
            <a:endParaRPr lang="en-US" sz="1400" dirty="0">
              <a:latin typeface="+mj-lt"/>
            </a:endParaRPr>
          </a:p>
        </p:txBody>
      </p:sp>
    </p:spTree>
    <p:extLst>
      <p:ext uri="{BB962C8B-B14F-4D97-AF65-F5344CB8AC3E}">
        <p14:creationId xmlns:p14="http://schemas.microsoft.com/office/powerpoint/2010/main" val="398193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504056"/>
          </a:xfrm>
        </p:spPr>
        <p:txBody>
          <a:bodyPr>
            <a:normAutofit fontScale="90000"/>
          </a:bodyPr>
          <a:lstStyle/>
          <a:p>
            <a:r>
              <a:rPr lang="en-US" b="1" dirty="0" smtClean="0"/>
              <a:t>Write </a:t>
            </a:r>
            <a:r>
              <a:rPr lang="en-US" b="1" dirty="0" smtClean="0"/>
              <a:t>Up</a:t>
            </a:r>
            <a:endParaRPr lang="en-US" b="1" dirty="0"/>
          </a:p>
        </p:txBody>
      </p:sp>
      <p:sp>
        <p:nvSpPr>
          <p:cNvPr id="3" name="Content Placeholder 2"/>
          <p:cNvSpPr>
            <a:spLocks noGrp="1"/>
          </p:cNvSpPr>
          <p:nvPr>
            <p:ph idx="1"/>
          </p:nvPr>
        </p:nvSpPr>
        <p:spPr>
          <a:xfrm>
            <a:off x="457200" y="692696"/>
            <a:ext cx="8229600" cy="5631904"/>
          </a:xfrm>
        </p:spPr>
        <p:txBody>
          <a:bodyPr>
            <a:normAutofit lnSpcReduction="10000"/>
          </a:bodyPr>
          <a:lstStyle/>
          <a:p>
            <a:pPr algn="just"/>
            <a:r>
              <a:rPr lang="en-US" sz="2000" dirty="0" smtClean="0"/>
              <a:t>Whether </a:t>
            </a:r>
            <a:r>
              <a:rPr lang="en-US" sz="2000" dirty="0"/>
              <a:t>a write-up in an Advertisement may contain any information about an achievement or award given to a member? </a:t>
            </a:r>
            <a:endParaRPr lang="en-US" sz="2000" dirty="0" smtClean="0"/>
          </a:p>
          <a:p>
            <a:pPr algn="just"/>
            <a:r>
              <a:rPr lang="en-US" sz="2000" dirty="0" smtClean="0">
                <a:solidFill>
                  <a:srgbClr val="0070C0"/>
                </a:solidFill>
              </a:rPr>
              <a:t>Ans</a:t>
            </a:r>
            <a:r>
              <a:rPr lang="en-US" sz="2000" dirty="0">
                <a:solidFill>
                  <a:srgbClr val="0070C0"/>
                </a:solidFill>
              </a:rPr>
              <a:t>. Yes, a write-up may contain information about an achievement or award given to a member, provided it has been awarded by the Central or State Governments or Regulatory bodies</a:t>
            </a:r>
            <a:r>
              <a:rPr lang="en-US" sz="2000" dirty="0" smtClean="0">
                <a:solidFill>
                  <a:srgbClr val="0070C0"/>
                </a:solidFill>
              </a:rPr>
              <a:t>.</a:t>
            </a:r>
          </a:p>
          <a:p>
            <a:pPr marL="0" indent="0" algn="just">
              <a:buNone/>
            </a:pPr>
            <a:endParaRPr lang="en-US" sz="2000" dirty="0" smtClean="0">
              <a:solidFill>
                <a:srgbClr val="0070C0"/>
              </a:solidFill>
            </a:endParaRPr>
          </a:p>
          <a:p>
            <a:pPr algn="just"/>
            <a:r>
              <a:rPr lang="en-US" sz="2000" dirty="0"/>
              <a:t>Whether a member can appear on television, films, internet and broadcast in the Radio or give lectures at forums</a:t>
            </a:r>
            <a:r>
              <a:rPr lang="en-US" sz="2000" dirty="0" smtClean="0"/>
              <a:t>?</a:t>
            </a:r>
          </a:p>
          <a:p>
            <a:pPr algn="just"/>
            <a:r>
              <a:rPr lang="en-US" sz="2000" dirty="0" smtClean="0"/>
              <a:t> </a:t>
            </a:r>
            <a:r>
              <a:rPr lang="en-US" sz="2000" dirty="0">
                <a:solidFill>
                  <a:srgbClr val="0070C0"/>
                </a:solidFill>
              </a:rPr>
              <a:t>Ans. Yes. A member may appear on television, films and internet and agree to broadcast in the Radio or give lectures at forums and may give his name and describe himself as chartered accountant. Special qualifications or specialized knowledge directly relevant to the subject matter of the programme may also be given. </a:t>
            </a:r>
            <a:endParaRPr lang="en-US" sz="2000" dirty="0" smtClean="0">
              <a:solidFill>
                <a:srgbClr val="0070C0"/>
              </a:solidFill>
            </a:endParaRPr>
          </a:p>
          <a:p>
            <a:pPr algn="just"/>
            <a:r>
              <a:rPr lang="en-US" sz="2000" dirty="0" smtClean="0">
                <a:solidFill>
                  <a:srgbClr val="0070C0"/>
                </a:solidFill>
              </a:rPr>
              <a:t>Firm </a:t>
            </a:r>
            <a:r>
              <a:rPr lang="en-US" sz="2000" dirty="0">
                <a:solidFill>
                  <a:srgbClr val="0070C0"/>
                </a:solidFill>
              </a:rPr>
              <a:t>name may also be mentioned, however, any exaggerated claim or any kind of comparison is not permissible</a:t>
            </a:r>
            <a:r>
              <a:rPr lang="en-US" sz="2000" dirty="0" smtClean="0">
                <a:solidFill>
                  <a:srgbClr val="0070C0"/>
                </a:solidFill>
              </a:rPr>
              <a:t>.</a:t>
            </a:r>
          </a:p>
          <a:p>
            <a:pPr algn="just"/>
            <a:r>
              <a:rPr lang="en-US" sz="2000" dirty="0" smtClean="0">
                <a:solidFill>
                  <a:srgbClr val="0070C0"/>
                </a:solidFill>
              </a:rPr>
              <a:t> </a:t>
            </a:r>
            <a:r>
              <a:rPr lang="en-US" sz="2000" dirty="0">
                <a:solidFill>
                  <a:srgbClr val="0070C0"/>
                </a:solidFill>
              </a:rPr>
              <a:t>What he may say or write must not be promotional of him or his firm but must be an objective professional view of the topic under consideration.</a:t>
            </a:r>
            <a:endParaRPr lang="en-US" sz="2000" dirty="0" smtClean="0">
              <a:solidFill>
                <a:srgbClr val="0070C0"/>
              </a:solidFill>
              <a:latin typeface="+mj-lt"/>
            </a:endParaRPr>
          </a:p>
          <a:p>
            <a:endParaRPr lang="en-US" sz="1400" dirty="0" smtClean="0">
              <a:latin typeface="+mj-lt"/>
            </a:endParaRPr>
          </a:p>
          <a:p>
            <a:endParaRPr lang="en-US" sz="1400" dirty="0">
              <a:latin typeface="+mj-lt"/>
            </a:endParaRPr>
          </a:p>
        </p:txBody>
      </p:sp>
    </p:spTree>
    <p:extLst>
      <p:ext uri="{BB962C8B-B14F-4D97-AF65-F5344CB8AC3E}">
        <p14:creationId xmlns:p14="http://schemas.microsoft.com/office/powerpoint/2010/main" val="675099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82" r="6445"/>
          <a:stretch/>
        </p:blipFill>
        <p:spPr bwMode="auto">
          <a:xfrm>
            <a:off x="179512" y="0"/>
            <a:ext cx="871296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994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600" b="1" dirty="0"/>
              <a:t>Data Analytics and Business Intelligence</a:t>
            </a:r>
            <a:endParaRPr lang="en-IN" sz="3600" b="1" dirty="0"/>
          </a:p>
        </p:txBody>
      </p:sp>
      <p:sp>
        <p:nvSpPr>
          <p:cNvPr id="3" name="Content Placeholder 2"/>
          <p:cNvSpPr>
            <a:spLocks noGrp="1"/>
          </p:cNvSpPr>
          <p:nvPr>
            <p:ph idx="1"/>
          </p:nvPr>
        </p:nvSpPr>
        <p:spPr>
          <a:xfrm>
            <a:off x="457200" y="836712"/>
            <a:ext cx="8229600" cy="5592684"/>
          </a:xfrm>
        </p:spPr>
        <p:txBody>
          <a:bodyPr>
            <a:normAutofit/>
          </a:bodyPr>
          <a:lstStyle/>
          <a:p>
            <a:pPr algn="just"/>
            <a:r>
              <a:rPr lang="en-US" dirty="0"/>
              <a:t>CAs can leverage their financial knowledge to analyze large datasets and provide </a:t>
            </a:r>
            <a:r>
              <a:rPr lang="en-US" b="1" dirty="0">
                <a:solidFill>
                  <a:srgbClr val="C00000"/>
                </a:solidFill>
              </a:rPr>
              <a:t>valuable insights </a:t>
            </a:r>
            <a:r>
              <a:rPr lang="en-US" dirty="0"/>
              <a:t>to businesses. </a:t>
            </a:r>
            <a:endParaRPr lang="en-US" dirty="0" smtClean="0"/>
          </a:p>
          <a:p>
            <a:pPr algn="just"/>
            <a:r>
              <a:rPr lang="en-US" dirty="0" smtClean="0"/>
              <a:t>They </a:t>
            </a:r>
            <a:r>
              <a:rPr lang="en-US" dirty="0"/>
              <a:t>can use data analytics tools to </a:t>
            </a:r>
            <a:r>
              <a:rPr lang="en-US" b="1" dirty="0">
                <a:solidFill>
                  <a:srgbClr val="C00000"/>
                </a:solidFill>
              </a:rPr>
              <a:t>identify trends, patterns, and anomalies in financial data,</a:t>
            </a:r>
            <a:r>
              <a:rPr lang="en-US" dirty="0"/>
              <a:t> helping companies make informed decisions. </a:t>
            </a:r>
            <a:endParaRPr lang="en-IN" dirty="0" smtClean="0"/>
          </a:p>
          <a:p>
            <a:pPr algn="just"/>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898" r="2340" b="12903"/>
          <a:stretch/>
        </p:blipFill>
        <p:spPr bwMode="auto">
          <a:xfrm>
            <a:off x="155575" y="3429000"/>
            <a:ext cx="895292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57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600" b="1" dirty="0"/>
              <a:t>Financial Technology (FinTech)</a:t>
            </a:r>
            <a:endParaRPr lang="en-IN" sz="3600" b="1" dirty="0"/>
          </a:p>
        </p:txBody>
      </p:sp>
      <p:sp>
        <p:nvSpPr>
          <p:cNvPr id="3" name="Content Placeholder 2"/>
          <p:cNvSpPr>
            <a:spLocks noGrp="1"/>
          </p:cNvSpPr>
          <p:nvPr>
            <p:ph idx="1"/>
          </p:nvPr>
        </p:nvSpPr>
        <p:spPr>
          <a:xfrm>
            <a:off x="457200" y="714356"/>
            <a:ext cx="8229600" cy="2570628"/>
          </a:xfrm>
        </p:spPr>
        <p:txBody>
          <a:bodyPr>
            <a:normAutofit/>
          </a:bodyPr>
          <a:lstStyle/>
          <a:p>
            <a:pPr algn="just"/>
            <a:r>
              <a:rPr lang="en-US" dirty="0"/>
              <a:t>The FinTech industry is rapidly growing, encompassing digital payments, </a:t>
            </a:r>
            <a:r>
              <a:rPr lang="en-US" dirty="0" smtClean="0"/>
              <a:t>block chain</a:t>
            </a:r>
            <a:r>
              <a:rPr lang="en-US" dirty="0"/>
              <a:t>, </a:t>
            </a:r>
            <a:r>
              <a:rPr lang="en-US" dirty="0" smtClean="0"/>
              <a:t>crypto currency</a:t>
            </a:r>
            <a:r>
              <a:rPr lang="en-US" dirty="0"/>
              <a:t>, </a:t>
            </a:r>
            <a:r>
              <a:rPr lang="en-US" dirty="0" err="1"/>
              <a:t>robo</a:t>
            </a:r>
            <a:r>
              <a:rPr lang="en-US" dirty="0"/>
              <a:t>-advisory services, and more. </a:t>
            </a:r>
            <a:endParaRPr lang="en-US" dirty="0" smtClean="0"/>
          </a:p>
          <a:p>
            <a:pPr algn="just"/>
            <a:r>
              <a:rPr lang="en-US" dirty="0" smtClean="0"/>
              <a:t>CAs </a:t>
            </a:r>
            <a:r>
              <a:rPr lang="en-US" dirty="0"/>
              <a:t>can work with FinTech companies to </a:t>
            </a:r>
            <a:r>
              <a:rPr lang="en-US" b="1" dirty="0">
                <a:solidFill>
                  <a:srgbClr val="C00000"/>
                </a:solidFill>
              </a:rPr>
              <a:t>ensure regulatory compliance, risk management, and financial reporting.</a:t>
            </a:r>
            <a:endParaRPr lang="en-IN" b="1" dirty="0">
              <a:solidFill>
                <a:srgbClr val="C00000"/>
              </a:solidFill>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54" y="3356992"/>
            <a:ext cx="866489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621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600" b="1" dirty="0"/>
              <a:t>Risk Management and </a:t>
            </a:r>
            <a:r>
              <a:rPr lang="en-US" sz="3600" b="1" dirty="0" smtClean="0"/>
              <a:t>Cyber security</a:t>
            </a:r>
            <a:endParaRPr lang="en-IN" sz="3600" b="1" dirty="0"/>
          </a:p>
        </p:txBody>
      </p:sp>
      <p:sp>
        <p:nvSpPr>
          <p:cNvPr id="3" name="Content Placeholder 2"/>
          <p:cNvSpPr>
            <a:spLocks noGrp="1"/>
          </p:cNvSpPr>
          <p:nvPr>
            <p:ph idx="1"/>
          </p:nvPr>
        </p:nvSpPr>
        <p:spPr>
          <a:xfrm>
            <a:off x="457200" y="836712"/>
            <a:ext cx="8229600" cy="5592684"/>
          </a:xfrm>
        </p:spPr>
        <p:txBody>
          <a:bodyPr>
            <a:normAutofit/>
          </a:bodyPr>
          <a:lstStyle/>
          <a:p>
            <a:pPr algn="just"/>
            <a:r>
              <a:rPr lang="en-US" dirty="0"/>
              <a:t>With the increasing reliance on digital systems, organizations are exposed to various risks, including cyber threats. </a:t>
            </a:r>
            <a:endParaRPr lang="en-US" dirty="0" smtClean="0"/>
          </a:p>
          <a:p>
            <a:pPr algn="just"/>
            <a:r>
              <a:rPr lang="en-US" sz="2400" b="1" dirty="0" smtClean="0">
                <a:solidFill>
                  <a:srgbClr val="C00000"/>
                </a:solidFill>
              </a:rPr>
              <a:t>CAs </a:t>
            </a:r>
            <a:r>
              <a:rPr lang="en-US" sz="2400" b="1" dirty="0">
                <a:solidFill>
                  <a:srgbClr val="C00000"/>
                </a:solidFill>
              </a:rPr>
              <a:t>can help assess and manage these risks, ensuring that financial data and transactions are secure.</a:t>
            </a:r>
            <a:endParaRPr lang="en-IN" sz="2400" b="1" dirty="0">
              <a:solidFill>
                <a:srgbClr val="C00000"/>
              </a:solidFill>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68960"/>
            <a:ext cx="864096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472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600" b="1" dirty="0"/>
              <a:t>Artificial Intelligence (AI) and Automation</a:t>
            </a:r>
            <a:endParaRPr lang="en-IN" sz="3600" b="1" dirty="0"/>
          </a:p>
        </p:txBody>
      </p:sp>
      <p:sp>
        <p:nvSpPr>
          <p:cNvPr id="3" name="Content Placeholder 2"/>
          <p:cNvSpPr>
            <a:spLocks noGrp="1"/>
          </p:cNvSpPr>
          <p:nvPr>
            <p:ph idx="1"/>
          </p:nvPr>
        </p:nvSpPr>
        <p:spPr>
          <a:xfrm>
            <a:off x="457200" y="714356"/>
            <a:ext cx="8229600" cy="5715040"/>
          </a:xfrm>
        </p:spPr>
        <p:txBody>
          <a:bodyPr>
            <a:normAutofit/>
          </a:bodyPr>
          <a:lstStyle/>
          <a:p>
            <a:pPr marL="0" indent="0" algn="just">
              <a:buNone/>
            </a:pPr>
            <a:r>
              <a:rPr lang="en-US" sz="1800" dirty="0">
                <a:latin typeface="+mj-lt"/>
              </a:rPr>
              <a:t>CAs can use AI to streamline financial processes, automate routine tasks, and enhance accuracy in areas like auditing, fraud detection, and financial forecasting</a:t>
            </a:r>
            <a:r>
              <a:rPr lang="en-US" dirty="0" smtClean="0"/>
              <a:t>.</a:t>
            </a:r>
          </a:p>
          <a:p>
            <a:pPr marL="0" indent="0" algn="just">
              <a:buNone/>
            </a:pPr>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graphicFrame>
        <p:nvGraphicFramePr>
          <p:cNvPr id="4" name="Diagram 3"/>
          <p:cNvGraphicFramePr/>
          <p:nvPr>
            <p:extLst>
              <p:ext uri="{D42A27DB-BD31-4B8C-83A1-F6EECF244321}">
                <p14:modId xmlns:p14="http://schemas.microsoft.com/office/powerpoint/2010/main" val="1374348495"/>
              </p:ext>
            </p:extLst>
          </p:nvPr>
        </p:nvGraphicFramePr>
        <p:xfrm>
          <a:off x="539552" y="1556792"/>
          <a:ext cx="8352928"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076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600" b="1" dirty="0" err="1"/>
              <a:t>Blockchain</a:t>
            </a:r>
            <a:r>
              <a:rPr lang="en-US" sz="3600" b="1" dirty="0"/>
              <a:t> and </a:t>
            </a:r>
            <a:r>
              <a:rPr lang="en-US" sz="3600" b="1" dirty="0" err="1"/>
              <a:t>Cryptocurrency</a:t>
            </a:r>
            <a:endParaRPr lang="en-IN" sz="3600" b="1" dirty="0"/>
          </a:p>
        </p:txBody>
      </p:sp>
      <p:sp>
        <p:nvSpPr>
          <p:cNvPr id="3" name="Content Placeholder 2"/>
          <p:cNvSpPr>
            <a:spLocks noGrp="1"/>
          </p:cNvSpPr>
          <p:nvPr>
            <p:ph idx="1"/>
          </p:nvPr>
        </p:nvSpPr>
        <p:spPr>
          <a:xfrm>
            <a:off x="457200" y="908720"/>
            <a:ext cx="8229600" cy="5520676"/>
          </a:xfrm>
        </p:spPr>
        <p:txBody>
          <a:bodyPr>
            <a:normAutofit/>
          </a:bodyPr>
          <a:lstStyle/>
          <a:p>
            <a:pPr marL="0" indent="0" algn="just">
              <a:buNone/>
            </a:pPr>
            <a:r>
              <a:rPr lang="en-US" dirty="0"/>
              <a:t>As these technologies gain prominence, CAs can offer services related to auditing smart contracts, assessing the </a:t>
            </a:r>
            <a:r>
              <a:rPr lang="en-US" dirty="0">
                <a:solidFill>
                  <a:srgbClr val="C00000"/>
                </a:solidFill>
              </a:rPr>
              <a:t>financial implications of </a:t>
            </a:r>
            <a:r>
              <a:rPr lang="en-US" dirty="0" err="1">
                <a:solidFill>
                  <a:srgbClr val="C00000"/>
                </a:solidFill>
              </a:rPr>
              <a:t>blockchain</a:t>
            </a:r>
            <a:r>
              <a:rPr lang="en-US" dirty="0">
                <a:solidFill>
                  <a:srgbClr val="C00000"/>
                </a:solidFill>
              </a:rPr>
              <a:t> implementations, and providing guidance on </a:t>
            </a:r>
            <a:r>
              <a:rPr lang="en-US" dirty="0" err="1">
                <a:solidFill>
                  <a:srgbClr val="C00000"/>
                </a:solidFill>
              </a:rPr>
              <a:t>cryptocurrency</a:t>
            </a:r>
            <a:r>
              <a:rPr lang="en-US" dirty="0">
                <a:solidFill>
                  <a:srgbClr val="C00000"/>
                </a:solidFill>
              </a:rPr>
              <a:t> taxation and regulation</a:t>
            </a:r>
            <a:r>
              <a:rPr lang="en-US" dirty="0"/>
              <a:t>.</a:t>
            </a:r>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411837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47248" cy="432048"/>
          </a:xfrm>
        </p:spPr>
        <p:txBody>
          <a:bodyPr>
            <a:noAutofit/>
          </a:bodyPr>
          <a:lstStyle/>
          <a:p>
            <a:r>
              <a:rPr lang="en-US" sz="3800" b="1" dirty="0" smtClean="0"/>
              <a:t>WHY TRANSITION?</a:t>
            </a:r>
            <a:endParaRPr lang="en-US" sz="3800" b="1" dirty="0"/>
          </a:p>
        </p:txBody>
      </p:sp>
      <p:sp>
        <p:nvSpPr>
          <p:cNvPr id="3" name="Content Placeholder 2"/>
          <p:cNvSpPr>
            <a:spLocks noGrp="1"/>
          </p:cNvSpPr>
          <p:nvPr>
            <p:ph idx="1"/>
          </p:nvPr>
        </p:nvSpPr>
        <p:spPr>
          <a:xfrm>
            <a:off x="457200" y="764704"/>
            <a:ext cx="8229600" cy="5559896"/>
          </a:xfrm>
        </p:spPr>
        <p:txBody>
          <a:bodyPr/>
          <a:lstStyle/>
          <a:p>
            <a:r>
              <a:rPr lang="en-US" dirty="0"/>
              <a:t>Paradigm shift</a:t>
            </a:r>
          </a:p>
          <a:p>
            <a:r>
              <a:rPr lang="en-US" dirty="0"/>
              <a:t>Technology, small </a:t>
            </a:r>
            <a:r>
              <a:rPr lang="en-US" dirty="0" smtClean="0"/>
              <a:t>globe</a:t>
            </a:r>
          </a:p>
          <a:p>
            <a:r>
              <a:rPr lang="en-US" dirty="0" smtClean="0"/>
              <a:t>Huge Expectations</a:t>
            </a:r>
          </a:p>
          <a:p>
            <a:r>
              <a:rPr lang="en-US" dirty="0" smtClean="0"/>
              <a:t>Time to Grow</a:t>
            </a:r>
            <a:endParaRPr lang="en-US" dirty="0"/>
          </a:p>
          <a:p>
            <a:r>
              <a:rPr lang="en-US" dirty="0"/>
              <a:t>Anytime anywhere</a:t>
            </a:r>
          </a:p>
          <a:p>
            <a:pPr marL="0" indent="0">
              <a:buNone/>
            </a:pPr>
            <a:r>
              <a:rPr lang="en-US" sz="2800" b="1" dirty="0" smtClean="0">
                <a:solidFill>
                  <a:srgbClr val="00B050"/>
                </a:solidFill>
                <a:latin typeface="Algerian" pitchFamily="82" charset="0"/>
              </a:rPr>
              <a:t>NO ONE CAN STOPS YOUR GLOBAL APPEARANCE</a:t>
            </a:r>
            <a:endParaRPr lang="en-US" sz="2800" b="1" dirty="0">
              <a:solidFill>
                <a:srgbClr val="00B050"/>
              </a:solidFill>
              <a:latin typeface="Algerian" pitchFamily="8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6590"/>
          <a:stretch/>
        </p:blipFill>
        <p:spPr>
          <a:xfrm>
            <a:off x="0" y="3789040"/>
            <a:ext cx="9144000" cy="3068960"/>
          </a:xfrm>
          <a:prstGeom prst="rect">
            <a:avLst/>
          </a:prstGeom>
        </p:spPr>
      </p:pic>
      <p:sp>
        <p:nvSpPr>
          <p:cNvPr id="6" name="Rectangle 5"/>
          <p:cNvSpPr/>
          <p:nvPr/>
        </p:nvSpPr>
        <p:spPr>
          <a:xfrm>
            <a:off x="4572000" y="-6408"/>
            <a:ext cx="4355976" cy="3046988"/>
          </a:xfrm>
          <a:prstGeom prst="rect">
            <a:avLst/>
          </a:prstGeom>
        </p:spPr>
        <p:txBody>
          <a:bodyPr wrap="square">
            <a:spAutoFit/>
          </a:bodyPr>
          <a:lstStyle/>
          <a:p>
            <a:pPr algn="just"/>
            <a:r>
              <a:rPr lang="en-US" sz="3200" b="1" dirty="0">
                <a:solidFill>
                  <a:srgbClr val="0070C0"/>
                </a:solidFill>
                <a:latin typeface="+mj-lt"/>
              </a:rPr>
              <a:t>The integration of technology and the growing complexity of financial transactions have created </a:t>
            </a:r>
            <a:r>
              <a:rPr lang="en-US" sz="3200" b="1" dirty="0">
                <a:solidFill>
                  <a:srgbClr val="C00000"/>
                </a:solidFill>
                <a:latin typeface="+mj-lt"/>
              </a:rPr>
              <a:t>various opportunities for CAs</a:t>
            </a:r>
            <a:r>
              <a:rPr lang="en-US" dirty="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1497538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600" b="1" dirty="0"/>
              <a:t>Digital Taxation</a:t>
            </a:r>
            <a:endParaRPr lang="en-IN" sz="3600" b="1" dirty="0"/>
          </a:p>
        </p:txBody>
      </p:sp>
      <p:sp>
        <p:nvSpPr>
          <p:cNvPr id="3" name="Content Placeholder 2"/>
          <p:cNvSpPr>
            <a:spLocks noGrp="1"/>
          </p:cNvSpPr>
          <p:nvPr>
            <p:ph idx="1"/>
          </p:nvPr>
        </p:nvSpPr>
        <p:spPr>
          <a:xfrm>
            <a:off x="457200" y="714356"/>
            <a:ext cx="8229600" cy="5715040"/>
          </a:xfrm>
        </p:spPr>
        <p:txBody>
          <a:bodyPr>
            <a:normAutofit/>
          </a:bodyPr>
          <a:lstStyle/>
          <a:p>
            <a:pPr algn="just"/>
            <a:r>
              <a:rPr lang="en-US" dirty="0"/>
              <a:t>The digital economy has brought about new challenges in taxation. </a:t>
            </a:r>
            <a:endParaRPr lang="en-US" dirty="0" smtClean="0"/>
          </a:p>
          <a:p>
            <a:pPr algn="just"/>
            <a:r>
              <a:rPr lang="en-US" dirty="0" smtClean="0">
                <a:solidFill>
                  <a:srgbClr val="C00000"/>
                </a:solidFill>
              </a:rPr>
              <a:t>CAs </a:t>
            </a:r>
            <a:r>
              <a:rPr lang="en-US" dirty="0">
                <a:solidFill>
                  <a:srgbClr val="C00000"/>
                </a:solidFill>
              </a:rPr>
              <a:t>can help businesses navigate the complexities of cross-border transactions, digital goods and services taxation, and transfer pricing in a globalized digital landscape.</a:t>
            </a:r>
            <a:endParaRPr lang="en-IN" dirty="0">
              <a:solidFill>
                <a:srgbClr val="C00000"/>
              </a:solidFill>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841180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600" b="1" dirty="0"/>
              <a:t>Advisory </a:t>
            </a:r>
            <a:r>
              <a:rPr lang="en-US" sz="3600" b="1" dirty="0" smtClean="0"/>
              <a:t>Services</a:t>
            </a:r>
            <a:endParaRPr lang="en-IN" sz="3600" b="1" dirty="0"/>
          </a:p>
        </p:txBody>
      </p:sp>
      <p:sp>
        <p:nvSpPr>
          <p:cNvPr id="3" name="Content Placeholder 2"/>
          <p:cNvSpPr>
            <a:spLocks noGrp="1"/>
          </p:cNvSpPr>
          <p:nvPr>
            <p:ph idx="1"/>
          </p:nvPr>
        </p:nvSpPr>
        <p:spPr>
          <a:xfrm>
            <a:off x="457200" y="714356"/>
            <a:ext cx="8229600" cy="5715040"/>
          </a:xfrm>
        </p:spPr>
        <p:txBody>
          <a:bodyPr>
            <a:normAutofit/>
          </a:bodyPr>
          <a:lstStyle/>
          <a:p>
            <a:pPr algn="just"/>
            <a:r>
              <a:rPr lang="en-US" dirty="0"/>
              <a:t>CAs can provide strategic financial advice to businesses looking to optimize their operations in the digital age</a:t>
            </a:r>
            <a:r>
              <a:rPr lang="en-US" dirty="0" smtClean="0"/>
              <a:t>.</a:t>
            </a:r>
          </a:p>
          <a:p>
            <a:pPr algn="just"/>
            <a:endParaRPr lang="en-US" dirty="0" smtClean="0"/>
          </a:p>
          <a:p>
            <a:pPr algn="just"/>
            <a:r>
              <a:rPr lang="en-US" dirty="0" smtClean="0">
                <a:solidFill>
                  <a:srgbClr val="C00000"/>
                </a:solidFill>
              </a:rPr>
              <a:t>This </a:t>
            </a:r>
            <a:r>
              <a:rPr lang="en-US" dirty="0">
                <a:solidFill>
                  <a:srgbClr val="C00000"/>
                </a:solidFill>
              </a:rPr>
              <a:t>might involve optimizing capital structures, evaluating investment opportunities, and devising growth strategies.</a:t>
            </a:r>
            <a:endParaRPr lang="en-IN" dirty="0">
              <a:solidFill>
                <a:srgbClr val="C00000"/>
              </a:solidFill>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443809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200" b="1" dirty="0"/>
              <a:t>Sustainability and Environmental Reporting</a:t>
            </a:r>
            <a:endParaRPr lang="en-IN" sz="3200" b="1" dirty="0"/>
          </a:p>
        </p:txBody>
      </p:sp>
      <p:sp>
        <p:nvSpPr>
          <p:cNvPr id="3" name="Content Placeholder 2"/>
          <p:cNvSpPr>
            <a:spLocks noGrp="1"/>
          </p:cNvSpPr>
          <p:nvPr>
            <p:ph idx="1"/>
          </p:nvPr>
        </p:nvSpPr>
        <p:spPr>
          <a:xfrm>
            <a:off x="457200" y="714356"/>
            <a:ext cx="8229600" cy="5715040"/>
          </a:xfrm>
        </p:spPr>
        <p:txBody>
          <a:bodyPr>
            <a:normAutofit/>
          </a:bodyPr>
          <a:lstStyle/>
          <a:p>
            <a:pPr algn="just"/>
            <a:r>
              <a:rPr lang="en-US" dirty="0"/>
              <a:t>With increasing emphasis on sustainability, CAs can assist companies in measuring and reporting their environmental impact. </a:t>
            </a:r>
            <a:endParaRPr lang="en-US" dirty="0" smtClean="0"/>
          </a:p>
          <a:p>
            <a:pPr algn="just"/>
            <a:r>
              <a:rPr lang="en-US" dirty="0" smtClean="0">
                <a:solidFill>
                  <a:srgbClr val="C00000"/>
                </a:solidFill>
              </a:rPr>
              <a:t>This </a:t>
            </a:r>
            <a:r>
              <a:rPr lang="en-US" dirty="0">
                <a:solidFill>
                  <a:srgbClr val="C00000"/>
                </a:solidFill>
              </a:rPr>
              <a:t>can involve creating frameworks for reporting, analyzing the financial implications of sustainability initiatives, and ensuring compliance with reporting standards.</a:t>
            </a:r>
            <a:endParaRPr lang="en-IN" dirty="0">
              <a:solidFill>
                <a:srgbClr val="C00000"/>
              </a:solidFill>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2902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US" sz="3600" b="1" dirty="0"/>
              <a:t>E-commerce and Digital Business</a:t>
            </a:r>
            <a:endParaRPr lang="en-IN" sz="3600" b="1" dirty="0"/>
          </a:p>
        </p:txBody>
      </p:sp>
      <p:sp>
        <p:nvSpPr>
          <p:cNvPr id="3" name="Content Placeholder 2"/>
          <p:cNvSpPr>
            <a:spLocks noGrp="1"/>
          </p:cNvSpPr>
          <p:nvPr>
            <p:ph idx="1"/>
          </p:nvPr>
        </p:nvSpPr>
        <p:spPr>
          <a:xfrm>
            <a:off x="457200" y="980728"/>
            <a:ext cx="8229600" cy="5448668"/>
          </a:xfrm>
        </p:spPr>
        <p:txBody>
          <a:bodyPr>
            <a:normAutofit/>
          </a:bodyPr>
          <a:lstStyle/>
          <a:p>
            <a:pPr marL="0" indent="0" algn="just">
              <a:buNone/>
            </a:pPr>
            <a:r>
              <a:rPr lang="en-US" dirty="0"/>
              <a:t>As businesses move online, CAs can provide guidance on e-commerce taxation, digital revenue recognition, and financial strategies for digital business models.</a:t>
            </a:r>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708920"/>
            <a:ext cx="7848872" cy="3456384"/>
          </a:xfrm>
          <a:prstGeom prst="rect">
            <a:avLst/>
          </a:prstGeom>
        </p:spPr>
      </p:pic>
    </p:spTree>
    <p:extLst>
      <p:ext uri="{BB962C8B-B14F-4D97-AF65-F5344CB8AC3E}">
        <p14:creationId xmlns:p14="http://schemas.microsoft.com/office/powerpoint/2010/main" val="1180245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636680"/>
          </a:xfrm>
        </p:spPr>
        <p:txBody>
          <a:bodyPr>
            <a:normAutofit/>
          </a:bodyPr>
          <a:lstStyle/>
          <a:p>
            <a:r>
              <a:rPr lang="en-US" sz="3000" b="1" dirty="0" smtClean="0"/>
              <a:t>Plethora of services in DIGITAL ECONOMY</a:t>
            </a:r>
            <a:endParaRPr lang="en-US" sz="3000" b="1" dirty="0"/>
          </a:p>
        </p:txBody>
      </p:sp>
      <p:sp>
        <p:nvSpPr>
          <p:cNvPr id="3" name="Content Placeholder 2"/>
          <p:cNvSpPr>
            <a:spLocks noGrp="1"/>
          </p:cNvSpPr>
          <p:nvPr>
            <p:ph idx="1"/>
          </p:nvPr>
        </p:nvSpPr>
        <p:spPr>
          <a:xfrm>
            <a:off x="457200" y="1052736"/>
            <a:ext cx="8229600" cy="5271864"/>
          </a:xfrm>
        </p:spPr>
        <p:txBody>
          <a:bodyPr>
            <a:normAutofit lnSpcReduction="10000"/>
          </a:bodyPr>
          <a:lstStyle/>
          <a:p>
            <a:pPr fontAlgn="auto"/>
            <a:r>
              <a:rPr lang="en-US" sz="2800" dirty="0"/>
              <a:t>Digital Transformation Consultancy services</a:t>
            </a:r>
          </a:p>
          <a:p>
            <a:pPr fontAlgn="auto"/>
            <a:r>
              <a:rPr lang="en-US" sz="2800" dirty="0" smtClean="0"/>
              <a:t>Startup </a:t>
            </a:r>
            <a:r>
              <a:rPr lang="en-US" sz="2800" dirty="0"/>
              <a:t>ecosystem</a:t>
            </a:r>
          </a:p>
          <a:p>
            <a:pPr fontAlgn="auto"/>
            <a:r>
              <a:rPr lang="en-US" sz="2800" dirty="0" smtClean="0"/>
              <a:t>Create </a:t>
            </a:r>
            <a:r>
              <a:rPr lang="en-US" sz="2800" dirty="0"/>
              <a:t>a website</a:t>
            </a:r>
          </a:p>
          <a:p>
            <a:pPr fontAlgn="auto"/>
            <a:r>
              <a:rPr lang="en-US" sz="2800" dirty="0" err="1" smtClean="0"/>
              <a:t>Fintech</a:t>
            </a:r>
            <a:r>
              <a:rPr lang="en-US" sz="2800" dirty="0" smtClean="0"/>
              <a:t> </a:t>
            </a:r>
            <a:r>
              <a:rPr lang="en-US" sz="2800" dirty="0"/>
              <a:t>services</a:t>
            </a:r>
          </a:p>
          <a:p>
            <a:pPr fontAlgn="auto"/>
            <a:r>
              <a:rPr lang="en-US" sz="2800" dirty="0" smtClean="0"/>
              <a:t>Set </a:t>
            </a:r>
            <a:r>
              <a:rPr lang="en-US" sz="2800" dirty="0"/>
              <a:t>up your own blog or contribute blog posts on </a:t>
            </a:r>
            <a:r>
              <a:rPr lang="en-US" sz="2800" dirty="0" smtClean="0"/>
              <a:t>various </a:t>
            </a:r>
            <a:r>
              <a:rPr lang="en-US" sz="2800" dirty="0"/>
              <a:t>CA platforms</a:t>
            </a:r>
          </a:p>
          <a:p>
            <a:pPr fontAlgn="auto"/>
            <a:r>
              <a:rPr lang="en-US" sz="2800" dirty="0" smtClean="0"/>
              <a:t>Conferences </a:t>
            </a:r>
            <a:r>
              <a:rPr lang="en-US" sz="2800" dirty="0"/>
              <a:t>and Public Speaking Opportunities in virtual mode</a:t>
            </a:r>
          </a:p>
          <a:p>
            <a:pPr fontAlgn="auto"/>
            <a:r>
              <a:rPr lang="en-US" sz="2800" dirty="0" smtClean="0"/>
              <a:t>Become </a:t>
            </a:r>
            <a:r>
              <a:rPr lang="en-US" sz="2800" dirty="0"/>
              <a:t>An Affiliate of Network of Chartered Accountants</a:t>
            </a:r>
          </a:p>
          <a:p>
            <a:pPr fontAlgn="auto"/>
            <a:r>
              <a:rPr lang="en-US" sz="2800" dirty="0" smtClean="0"/>
              <a:t>Create </a:t>
            </a:r>
            <a:r>
              <a:rPr lang="en-US" sz="2800" dirty="0"/>
              <a:t>Profiles on social media</a:t>
            </a:r>
          </a:p>
        </p:txBody>
      </p:sp>
    </p:spTree>
    <p:extLst>
      <p:ext uri="{BB962C8B-B14F-4D97-AF65-F5344CB8AC3E}">
        <p14:creationId xmlns:p14="http://schemas.microsoft.com/office/powerpoint/2010/main" val="2920363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636680"/>
          </a:xfrm>
        </p:spPr>
        <p:txBody>
          <a:bodyPr>
            <a:normAutofit/>
          </a:bodyPr>
          <a:lstStyle/>
          <a:p>
            <a:r>
              <a:rPr lang="en-US" sz="3000" b="1" dirty="0" smtClean="0"/>
              <a:t>Plethora of services in DIGITAL ECONOMY</a:t>
            </a:r>
            <a:endParaRPr lang="en-US" sz="3000" b="1" dirty="0"/>
          </a:p>
        </p:txBody>
      </p:sp>
      <p:sp>
        <p:nvSpPr>
          <p:cNvPr id="3" name="Content Placeholder 2"/>
          <p:cNvSpPr>
            <a:spLocks noGrp="1"/>
          </p:cNvSpPr>
          <p:nvPr>
            <p:ph idx="1"/>
          </p:nvPr>
        </p:nvSpPr>
        <p:spPr>
          <a:xfrm>
            <a:off x="457200" y="1052736"/>
            <a:ext cx="8229600" cy="5271864"/>
          </a:xfrm>
        </p:spPr>
        <p:txBody>
          <a:bodyPr>
            <a:normAutofit fontScale="85000" lnSpcReduction="20000"/>
          </a:bodyPr>
          <a:lstStyle/>
          <a:p>
            <a:pPr fontAlgn="auto"/>
            <a:r>
              <a:rPr lang="en-US" sz="2800" dirty="0"/>
              <a:t>Join Groups on Various Social Media Platforms</a:t>
            </a:r>
          </a:p>
          <a:p>
            <a:pPr fontAlgn="auto"/>
            <a:r>
              <a:rPr lang="en-US" sz="2800" dirty="0" smtClean="0"/>
              <a:t>DSC </a:t>
            </a:r>
            <a:r>
              <a:rPr lang="en-US" sz="2800" dirty="0"/>
              <a:t>Agency</a:t>
            </a:r>
          </a:p>
          <a:p>
            <a:pPr fontAlgn="auto"/>
            <a:r>
              <a:rPr lang="en-US" sz="2800" dirty="0" smtClean="0"/>
              <a:t>Digital </a:t>
            </a:r>
            <a:r>
              <a:rPr lang="en-US" sz="2800" dirty="0"/>
              <a:t>Marketing Coaching</a:t>
            </a:r>
          </a:p>
          <a:p>
            <a:pPr fontAlgn="auto"/>
            <a:r>
              <a:rPr lang="en-US" sz="2800" dirty="0" smtClean="0"/>
              <a:t>Big </a:t>
            </a:r>
            <a:r>
              <a:rPr lang="en-US" sz="2800" dirty="0"/>
              <a:t>data create new opportunities for businesses and consumers, and new challenges for security and privacy</a:t>
            </a:r>
          </a:p>
          <a:p>
            <a:pPr fontAlgn="auto"/>
            <a:r>
              <a:rPr lang="en-US" sz="2800" dirty="0" smtClean="0"/>
              <a:t>Big </a:t>
            </a:r>
            <a:r>
              <a:rPr lang="en-US" sz="2800" dirty="0"/>
              <a:t>data analytics</a:t>
            </a:r>
          </a:p>
          <a:p>
            <a:pPr fontAlgn="auto"/>
            <a:r>
              <a:rPr lang="en-US" sz="2800" dirty="0" smtClean="0"/>
              <a:t>Assistance </a:t>
            </a:r>
            <a:r>
              <a:rPr lang="en-US" sz="2800" dirty="0"/>
              <a:t>in social media</a:t>
            </a:r>
          </a:p>
          <a:p>
            <a:pPr fontAlgn="auto"/>
            <a:r>
              <a:rPr lang="en-US" sz="2800" dirty="0" smtClean="0"/>
              <a:t>Data </a:t>
            </a:r>
            <a:r>
              <a:rPr lang="en-US" sz="2800" dirty="0"/>
              <a:t>Protection laws</a:t>
            </a:r>
          </a:p>
          <a:p>
            <a:pPr fontAlgn="auto"/>
            <a:r>
              <a:rPr lang="en-US" sz="2800" dirty="0" smtClean="0"/>
              <a:t>Audit </a:t>
            </a:r>
            <a:r>
              <a:rPr lang="en-US" sz="2800" dirty="0"/>
              <a:t>of documents, maintained in electronic form</a:t>
            </a:r>
          </a:p>
          <a:p>
            <a:pPr fontAlgn="auto"/>
            <a:r>
              <a:rPr lang="en-US" sz="2800" dirty="0" smtClean="0"/>
              <a:t>Awareness </a:t>
            </a:r>
            <a:r>
              <a:rPr lang="en-US" sz="2800" dirty="0"/>
              <a:t>about privacy and data protection frameworks and strengthen their enforcement</a:t>
            </a:r>
          </a:p>
          <a:p>
            <a:pPr fontAlgn="auto"/>
            <a:r>
              <a:rPr lang="en-US" sz="2800" dirty="0" smtClean="0"/>
              <a:t>Solutions </a:t>
            </a:r>
            <a:r>
              <a:rPr lang="en-US" sz="2800" dirty="0"/>
              <a:t>to address digital security issues</a:t>
            </a:r>
          </a:p>
          <a:p>
            <a:pPr fontAlgn="auto"/>
            <a:r>
              <a:rPr lang="en-US" sz="2800" dirty="0" smtClean="0"/>
              <a:t>Governance </a:t>
            </a:r>
            <a:r>
              <a:rPr lang="en-US" sz="2800" dirty="0"/>
              <a:t>approach that supports co-ordination, articulating a strategic vision, assessing key digital trends and policies</a:t>
            </a:r>
          </a:p>
        </p:txBody>
      </p:sp>
    </p:spTree>
    <p:extLst>
      <p:ext uri="{BB962C8B-B14F-4D97-AF65-F5344CB8AC3E}">
        <p14:creationId xmlns:p14="http://schemas.microsoft.com/office/powerpoint/2010/main" val="2659700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636680"/>
          </a:xfrm>
        </p:spPr>
        <p:txBody>
          <a:bodyPr>
            <a:normAutofit/>
          </a:bodyPr>
          <a:lstStyle/>
          <a:p>
            <a:r>
              <a:rPr lang="en-US" sz="3000" b="1" dirty="0" smtClean="0"/>
              <a:t>Plethora of services in DIGITAL ECONOMY</a:t>
            </a:r>
            <a:endParaRPr lang="en-US" sz="3000" b="1" dirty="0"/>
          </a:p>
        </p:txBody>
      </p:sp>
      <p:sp>
        <p:nvSpPr>
          <p:cNvPr id="3" name="Content Placeholder 2"/>
          <p:cNvSpPr>
            <a:spLocks noGrp="1"/>
          </p:cNvSpPr>
          <p:nvPr>
            <p:ph idx="1"/>
          </p:nvPr>
        </p:nvSpPr>
        <p:spPr>
          <a:xfrm>
            <a:off x="457200" y="1052736"/>
            <a:ext cx="8229600" cy="5271864"/>
          </a:xfrm>
        </p:spPr>
        <p:txBody>
          <a:bodyPr>
            <a:normAutofit fontScale="92500" lnSpcReduction="10000"/>
          </a:bodyPr>
          <a:lstStyle/>
          <a:p>
            <a:pPr fontAlgn="auto"/>
            <a:r>
              <a:rPr lang="en-US" sz="2800" dirty="0"/>
              <a:t>Ensure technical enablers are in place, such as Internet exchange points, efficient allocation of spectrum and new generation Internet protocol addresses. Reduce administrative barriers to investment, such as burdensome licensing requirements and complex rights of way.</a:t>
            </a:r>
          </a:p>
          <a:p>
            <a:pPr fontAlgn="auto"/>
            <a:r>
              <a:rPr lang="en-US" sz="2800" dirty="0"/>
              <a:t>E</a:t>
            </a:r>
            <a:r>
              <a:rPr lang="en-US" sz="2800" dirty="0" smtClean="0"/>
              <a:t>mpower </a:t>
            </a:r>
            <a:r>
              <a:rPr lang="en-US" sz="2800" dirty="0"/>
              <a:t>everyone with a mix of skills to thrive and trust in a digital world.</a:t>
            </a:r>
          </a:p>
          <a:p>
            <a:pPr fontAlgn="auto"/>
            <a:r>
              <a:rPr lang="en-US" sz="2800" dirty="0" smtClean="0"/>
              <a:t>Review </a:t>
            </a:r>
            <a:r>
              <a:rPr lang="en-US" sz="2800" dirty="0"/>
              <a:t>education and training systems to better exploit the possibilities of digital learning</a:t>
            </a:r>
          </a:p>
          <a:p>
            <a:pPr fontAlgn="auto"/>
            <a:r>
              <a:rPr lang="en-US" sz="2800" dirty="0" smtClean="0"/>
              <a:t>Promote </a:t>
            </a:r>
            <a:r>
              <a:rPr lang="en-US" sz="2800" dirty="0"/>
              <a:t>investment in digital technologies and intangible assets (e.g., patents, software)</a:t>
            </a:r>
          </a:p>
          <a:p>
            <a:pPr fontAlgn="auto"/>
            <a:r>
              <a:rPr lang="en-US" sz="2800" dirty="0" smtClean="0"/>
              <a:t>Data </a:t>
            </a:r>
            <a:r>
              <a:rPr lang="en-US" sz="2800" dirty="0"/>
              <a:t>Centre Audit</a:t>
            </a:r>
          </a:p>
        </p:txBody>
      </p:sp>
    </p:spTree>
    <p:extLst>
      <p:ext uri="{BB962C8B-B14F-4D97-AF65-F5344CB8AC3E}">
        <p14:creationId xmlns:p14="http://schemas.microsoft.com/office/powerpoint/2010/main" val="1511381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636680"/>
          </a:xfrm>
        </p:spPr>
        <p:txBody>
          <a:bodyPr>
            <a:normAutofit fontScale="90000"/>
          </a:bodyPr>
          <a:lstStyle/>
          <a:p>
            <a:r>
              <a:rPr lang="en-US" b="1" dirty="0" smtClean="0"/>
              <a:t>SUCCESS MANTRA</a:t>
            </a:r>
            <a:endParaRPr lang="en-US" b="1" dirty="0"/>
          </a:p>
        </p:txBody>
      </p:sp>
      <p:sp>
        <p:nvSpPr>
          <p:cNvPr id="3" name="Content Placeholder 2"/>
          <p:cNvSpPr>
            <a:spLocks noGrp="1"/>
          </p:cNvSpPr>
          <p:nvPr>
            <p:ph idx="1"/>
          </p:nvPr>
        </p:nvSpPr>
        <p:spPr>
          <a:xfrm>
            <a:off x="457200" y="1052736"/>
            <a:ext cx="8229600" cy="1800200"/>
          </a:xfrm>
        </p:spPr>
        <p:txBody>
          <a:bodyPr/>
          <a:lstStyle/>
          <a:p>
            <a:r>
              <a:rPr lang="en-US" sz="2800" b="1" dirty="0"/>
              <a:t>Continuous Learning and Adaptation</a:t>
            </a:r>
            <a:endParaRPr lang="en-US" dirty="0" smtClean="0"/>
          </a:p>
          <a:p>
            <a:r>
              <a:rPr lang="en-US" b="1" dirty="0" smtClean="0">
                <a:solidFill>
                  <a:srgbClr val="C00000"/>
                </a:solidFill>
              </a:rPr>
              <a:t>Adopt Digital </a:t>
            </a:r>
            <a:r>
              <a:rPr lang="en-US" b="1" dirty="0">
                <a:solidFill>
                  <a:srgbClr val="C00000"/>
                </a:solidFill>
              </a:rPr>
              <a:t>tools and knowledge to provide valuable insights and solutions to businesses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56992"/>
            <a:ext cx="8568952" cy="3501008"/>
          </a:xfrm>
          <a:prstGeom prst="rect">
            <a:avLst/>
          </a:prstGeom>
        </p:spPr>
      </p:pic>
    </p:spTree>
    <p:extLst>
      <p:ext uri="{BB962C8B-B14F-4D97-AF65-F5344CB8AC3E}">
        <p14:creationId xmlns:p14="http://schemas.microsoft.com/office/powerpoint/2010/main" val="1250904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61151260"/>
              </p:ext>
            </p:extLst>
          </p:nvPr>
        </p:nvGraphicFramePr>
        <p:xfrm>
          <a:off x="467544" y="620688"/>
          <a:ext cx="828092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09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00066"/>
          </a:xfrm>
        </p:spPr>
        <p:txBody>
          <a:bodyPr>
            <a:noAutofit/>
          </a:bodyPr>
          <a:lstStyle/>
          <a:p>
            <a:r>
              <a:rPr lang="en-IN" sz="4000" b="1" dirty="0" smtClean="0"/>
              <a:t>INITIATIVES TAKEN BY DAAB</a:t>
            </a:r>
            <a:endParaRPr lang="en-IN" sz="4000" b="1" dirty="0"/>
          </a:p>
        </p:txBody>
      </p:sp>
      <p:sp>
        <p:nvSpPr>
          <p:cNvPr id="3" name="Content Placeholder 2"/>
          <p:cNvSpPr>
            <a:spLocks noGrp="1"/>
          </p:cNvSpPr>
          <p:nvPr>
            <p:ph idx="1"/>
          </p:nvPr>
        </p:nvSpPr>
        <p:spPr>
          <a:xfrm>
            <a:off x="432588" y="764704"/>
            <a:ext cx="8229600" cy="5448668"/>
          </a:xfrm>
        </p:spPr>
        <p:txBody>
          <a:bodyPr>
            <a:normAutofit/>
          </a:bodyPr>
          <a:lstStyle/>
          <a:p>
            <a:pPr marL="0" indent="0" algn="just">
              <a:buNone/>
            </a:pPr>
            <a:endParaRPr lang="en-US" dirty="0" smtClean="0"/>
          </a:p>
          <a:p>
            <a:pPr marL="360363" indent="-360363" algn="just"/>
            <a:endParaRPr lang="en-US" dirty="0" smtClean="0"/>
          </a:p>
          <a:p>
            <a:pPr marL="360363" indent="-360363" algn="just"/>
            <a:endParaRPr lang="en-IN" dirty="0" smtClean="0"/>
          </a:p>
          <a:p>
            <a:pPr algn="just"/>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80728"/>
            <a:ext cx="866489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128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28800"/>
            <a:ext cx="8640959" cy="4824535"/>
          </a:xfrm>
          <a:prstGeom prst="rect">
            <a:avLst/>
          </a:prstGeom>
        </p:spPr>
      </p:pic>
      <p:sp>
        <p:nvSpPr>
          <p:cNvPr id="3" name="TextBox 2"/>
          <p:cNvSpPr txBox="1"/>
          <p:nvPr/>
        </p:nvSpPr>
        <p:spPr>
          <a:xfrm>
            <a:off x="248412" y="188640"/>
            <a:ext cx="8716075" cy="1323439"/>
          </a:xfrm>
          <a:prstGeom prst="rect">
            <a:avLst/>
          </a:prstGeom>
          <a:noFill/>
        </p:spPr>
        <p:txBody>
          <a:bodyPr wrap="square" rtlCol="0">
            <a:spAutoFit/>
          </a:bodyPr>
          <a:lstStyle/>
          <a:p>
            <a:r>
              <a:rPr lang="en-US" sz="4000" b="1" dirty="0" smtClean="0">
                <a:latin typeface="+mj-lt"/>
              </a:rPr>
              <a:t>BUSINESS CONTINUITY &amp; DISASTER RECOVERY MANAGEMENT</a:t>
            </a:r>
            <a:endParaRPr lang="en-US" sz="4000" b="1" dirty="0">
              <a:latin typeface="+mj-lt"/>
            </a:endParaRPr>
          </a:p>
        </p:txBody>
      </p:sp>
    </p:spTree>
    <p:extLst>
      <p:ext uri="{BB962C8B-B14F-4D97-AF65-F5344CB8AC3E}">
        <p14:creationId xmlns:p14="http://schemas.microsoft.com/office/powerpoint/2010/main" val="1676261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715040"/>
          </a:xfrm>
        </p:spPr>
        <p:txBody>
          <a:bodyPr>
            <a:normAutofit/>
          </a:bodyPr>
          <a:lstStyle/>
          <a:p>
            <a:pPr algn="just">
              <a:buNone/>
            </a:pPr>
            <a:endParaRPr lang="en-IN" sz="2800" dirty="0" smtClean="0">
              <a:solidFill>
                <a:srgbClr val="002060"/>
              </a:solidFill>
              <a:latin typeface="Times New Roman" pitchFamily="18" charset="0"/>
              <a:ea typeface="Times New Roman" panose="02020603050405020304" pitchFamily="18" charset="0"/>
              <a:cs typeface="Times New Roman" pitchFamily="18" charset="0"/>
            </a:endParaRPr>
          </a:p>
          <a:p>
            <a:pPr algn="just"/>
            <a:endParaRPr lang="en-IN" dirty="0">
              <a:latin typeface="Times New Roman" pitchFamily="18" charset="0"/>
              <a:cs typeface="Times New Roman" pitchFamily="18" charset="0"/>
            </a:endParaRPr>
          </a:p>
        </p:txBody>
      </p:sp>
      <p:sp>
        <p:nvSpPr>
          <p:cNvPr id="88066" name="AutoShape 2" descr="https://stellarinsolvency.com/wp-content/uploads/2022/01/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1" name="Picture 10" descr="Thanks.jpg"/>
          <p:cNvPicPr>
            <a:picLocks noChangeAspect="1"/>
          </p:cNvPicPr>
          <p:nvPr/>
        </p:nvPicPr>
        <p:blipFill>
          <a:blip r:embed="rId2"/>
          <a:stretch>
            <a:fillRect/>
          </a:stretch>
        </p:blipFill>
        <p:spPr>
          <a:xfrm>
            <a:off x="214282" y="285728"/>
            <a:ext cx="8929718" cy="4367408"/>
          </a:xfrm>
          <a:prstGeom prst="rect">
            <a:avLst/>
          </a:prstGeom>
        </p:spPr>
      </p:pic>
      <p:sp>
        <p:nvSpPr>
          <p:cNvPr id="5" name="Subtitle 2"/>
          <p:cNvSpPr txBox="1">
            <a:spLocks/>
          </p:cNvSpPr>
          <p:nvPr/>
        </p:nvSpPr>
        <p:spPr>
          <a:xfrm>
            <a:off x="683568" y="4953000"/>
            <a:ext cx="8460432" cy="1905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3000" b="1" u="sng" dirty="0" smtClean="0"/>
              <a:t>CA DIVYA SOMANI</a:t>
            </a:r>
          </a:p>
          <a:p>
            <a:pPr marL="0" indent="0" algn="ctr">
              <a:buNone/>
            </a:pPr>
            <a:r>
              <a:rPr lang="en-US" sz="1600" dirty="0" smtClean="0"/>
              <a:t>FCA, IP, CS, DISA, CCCA,</a:t>
            </a:r>
          </a:p>
          <a:p>
            <a:pPr marL="0" indent="0" algn="ctr">
              <a:buNone/>
            </a:pPr>
            <a:r>
              <a:rPr lang="en-US" sz="1600" dirty="0" smtClean="0"/>
              <a:t>Certified MSME Consultant</a:t>
            </a:r>
          </a:p>
          <a:p>
            <a:pPr marL="0" indent="0" algn="ctr">
              <a:buNone/>
            </a:pPr>
            <a:r>
              <a:rPr lang="en-US" sz="1600" dirty="0" smtClean="0"/>
              <a:t>     DIP IFRS (ACCA, UK), B.COM </a:t>
            </a:r>
          </a:p>
          <a:p>
            <a:pPr marL="0" indent="0" algn="ctr">
              <a:buNone/>
            </a:pPr>
            <a:r>
              <a:rPr lang="en-US" sz="1600" dirty="0" smtClean="0">
                <a:solidFill>
                  <a:srgbClr val="0070C0"/>
                </a:solidFill>
                <a:latin typeface="+mj-lt"/>
              </a:rPr>
              <a:t>Mobile - 9772211292; cacsdivyasomani@gmail.com</a:t>
            </a:r>
          </a:p>
          <a:p>
            <a:pPr marL="0" indent="0" algn="ctr">
              <a:buNone/>
            </a:pPr>
            <a:endParaRPr lang="en-US" dirty="0" smtClean="0"/>
          </a:p>
          <a:p>
            <a:endParaRPr lang="en-IN"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8333"/>
          <a:stretch/>
        </p:blipFill>
        <p:spPr>
          <a:xfrm>
            <a:off x="0" y="0"/>
            <a:ext cx="8964488" cy="6858000"/>
          </a:xfrm>
          <a:prstGeom prst="rect">
            <a:avLst/>
          </a:prstGeom>
        </p:spPr>
      </p:pic>
    </p:spTree>
    <p:extLst>
      <p:ext uri="{BB962C8B-B14F-4D97-AF65-F5344CB8AC3E}">
        <p14:creationId xmlns:p14="http://schemas.microsoft.com/office/powerpoint/2010/main" val="3667839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085184"/>
            <a:ext cx="8229600" cy="1143000"/>
          </a:xfrm>
        </p:spPr>
        <p:txBody>
          <a:bodyPr/>
          <a:lstStyle/>
          <a:p>
            <a:pPr algn="ctr"/>
            <a:r>
              <a:rPr lang="en-US" b="1" dirty="0" smtClean="0"/>
              <a:t>DUAL PERSPECTIVE</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01208"/>
          </a:xfrm>
          <a:prstGeom prst="rect">
            <a:avLst/>
          </a:prstGeom>
        </p:spPr>
      </p:pic>
    </p:spTree>
    <p:extLst>
      <p:ext uri="{BB962C8B-B14F-4D97-AF65-F5344CB8AC3E}">
        <p14:creationId xmlns:p14="http://schemas.microsoft.com/office/powerpoint/2010/main" val="4147060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12662</TotalTime>
  <Words>2883</Words>
  <Application>Microsoft Office PowerPoint</Application>
  <PresentationFormat>On-screen Show (4:3)</PresentationFormat>
  <Paragraphs>310</Paragraphs>
  <Slides>70</Slides>
  <Notes>2</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Flow</vt:lpstr>
      <vt:lpstr>PowerPoint Presentation</vt:lpstr>
      <vt:lpstr>What can Technology Do?</vt:lpstr>
      <vt:lpstr>PowerPoint Presentation</vt:lpstr>
      <vt:lpstr>EVOLUTION OF TRADE</vt:lpstr>
      <vt:lpstr>CHANGING BUSINESS SCENARIO</vt:lpstr>
      <vt:lpstr>WHY TRANSITION?</vt:lpstr>
      <vt:lpstr>PowerPoint Presentation</vt:lpstr>
      <vt:lpstr>PowerPoint Presentation</vt:lpstr>
      <vt:lpstr>DUAL PERSPECTIVE</vt:lpstr>
      <vt:lpstr>PowerPoint Presentation</vt:lpstr>
      <vt:lpstr>KEY CHALLENGES</vt:lpstr>
      <vt:lpstr>CA’s OFFICE</vt:lpstr>
      <vt:lpstr>“A positive mind finds opportunity in everything.  A negative mind finds fault in everything.”</vt:lpstr>
      <vt:lpstr>PowerPoint Presentation</vt:lpstr>
      <vt:lpstr>PowerPoint Presentation</vt:lpstr>
      <vt:lpstr>WHAT IS DIGITAL TRANSFORMANTION?</vt:lpstr>
      <vt:lpstr>AREAS OF DIGITAL TRANSFORMANTION</vt:lpstr>
      <vt:lpstr>PowerPoint Presentation</vt:lpstr>
      <vt:lpstr>Audit Automation</vt:lpstr>
      <vt:lpstr>USEFUL DIGITAL TOOLS FOR CAs</vt:lpstr>
      <vt:lpstr>PowerPoint Presentation</vt:lpstr>
      <vt:lpstr>Accounting Software</vt:lpstr>
      <vt:lpstr>Data Analytics and Reporting</vt:lpstr>
      <vt:lpstr>Document Management</vt:lpstr>
      <vt:lpstr>Communication and Collaboration</vt:lpstr>
      <vt:lpstr>Project Management</vt:lpstr>
      <vt:lpstr>Digital Signature and Document Signing</vt:lpstr>
      <vt:lpstr>Tax and Compliance</vt:lpstr>
      <vt:lpstr>Online Learning and Professional Development</vt:lpstr>
      <vt:lpstr>Financial Analysis and Forecasting</vt:lpstr>
      <vt:lpstr>Virtual Meetings and Webinars</vt:lpstr>
      <vt:lpstr>PowerPoint Presentation</vt:lpstr>
      <vt:lpstr>PowerPoint Presentation</vt:lpstr>
      <vt:lpstr>PowerPoint Presentation</vt:lpstr>
      <vt:lpstr>PowerPoint Presentation</vt:lpstr>
      <vt:lpstr>How CA can support Businesses?</vt:lpstr>
      <vt:lpstr>PowerPoint Presentation</vt:lpstr>
      <vt:lpstr>FAFD (FORENSIC AUDITOR)</vt:lpstr>
      <vt:lpstr>https://haveibeenpwned.com/</vt:lpstr>
      <vt:lpstr>Crypto Currency</vt:lpstr>
      <vt:lpstr>Valuation of Intangibles (digital assets)</vt:lpstr>
      <vt:lpstr>Audit Evidence and Social Media</vt:lpstr>
      <vt:lpstr>Leverage Digital Marketing</vt:lpstr>
      <vt:lpstr>  CODE OF ETHICS </vt:lpstr>
      <vt:lpstr>ICAI warns its CAs, Students to abstain from Misconduct using Social Media to express grievances related to Profession/Academics  </vt:lpstr>
      <vt:lpstr>WHAT IS PERMISSIBLE?</vt:lpstr>
      <vt:lpstr>PowerPoint Presentation</vt:lpstr>
      <vt:lpstr>ADVERTISEMENT</vt:lpstr>
      <vt:lpstr>VIDEOS/ YOU TUBE CHANNEL</vt:lpstr>
      <vt:lpstr>PowerPoint Presentation</vt:lpstr>
      <vt:lpstr>PowerPoint Presentation</vt:lpstr>
      <vt:lpstr>Write Up</vt:lpstr>
      <vt:lpstr>Write Up</vt:lpstr>
      <vt:lpstr>PowerPoint Presentation</vt:lpstr>
      <vt:lpstr>Data Analytics and Business Intelligence</vt:lpstr>
      <vt:lpstr>Financial Technology (FinTech)</vt:lpstr>
      <vt:lpstr>Risk Management and Cyber security</vt:lpstr>
      <vt:lpstr>Artificial Intelligence (AI) and Automation</vt:lpstr>
      <vt:lpstr>Blockchain and Cryptocurrency</vt:lpstr>
      <vt:lpstr>Digital Taxation</vt:lpstr>
      <vt:lpstr>Advisory Services</vt:lpstr>
      <vt:lpstr>Sustainability and Environmental Reporting</vt:lpstr>
      <vt:lpstr>E-commerce and Digital Business</vt:lpstr>
      <vt:lpstr>Plethora of services in DIGITAL ECONOMY</vt:lpstr>
      <vt:lpstr>Plethora of services in DIGITAL ECONOMY</vt:lpstr>
      <vt:lpstr>Plethora of services in DIGITAL ECONOMY</vt:lpstr>
      <vt:lpstr>SUCCESS MANTRA</vt:lpstr>
      <vt:lpstr>PowerPoint Presentation</vt:lpstr>
      <vt:lpstr>INITIATIVES TAKEN BY DAAB</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Pamy</dc:creator>
  <cp:lastModifiedBy>hp</cp:lastModifiedBy>
  <cp:revision>981</cp:revision>
  <dcterms:created xsi:type="dcterms:W3CDTF">2021-06-11T10:34:31Z</dcterms:created>
  <dcterms:modified xsi:type="dcterms:W3CDTF">2023-08-17T07:45:19Z</dcterms:modified>
</cp:coreProperties>
</file>